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theme/themeOverride1.xml" ContentType="application/vnd.openxmlformats-officedocument.themeOverr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71" r:id="rId2"/>
    <p:sldMasterId id="2147483696" r:id="rId3"/>
  </p:sldMasterIdLst>
  <p:notesMasterIdLst>
    <p:notesMasterId r:id="rId55"/>
  </p:notesMasterIdLst>
  <p:sldIdLst>
    <p:sldId id="327"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5" r:id="rId43"/>
    <p:sldId id="296" r:id="rId44"/>
    <p:sldId id="297" r:id="rId45"/>
    <p:sldId id="298" r:id="rId46"/>
    <p:sldId id="299" r:id="rId47"/>
    <p:sldId id="300" r:id="rId48"/>
    <p:sldId id="301" r:id="rId49"/>
    <p:sldId id="302" r:id="rId50"/>
    <p:sldId id="303" r:id="rId51"/>
    <p:sldId id="304" r:id="rId52"/>
    <p:sldId id="305" r:id="rId53"/>
    <p:sldId id="306" r:id="rId54"/>
  </p:sldIdLst>
  <p:sldSz cx="16256000" cy="9144000"/>
  <p:notesSz cx="6858000" cy="9144000"/>
  <p:embeddedFontLst>
    <p:embeddedFont>
      <p:font typeface="Calibri" panose="020F0502020204030204" pitchFamily="34" charset="0"/>
      <p:regular r:id="rId56"/>
      <p:bold r:id="rId57"/>
      <p:italic r:id="rId58"/>
      <p:boldItalic r:id="rId59"/>
    </p:embeddedFont>
    <p:embeddedFont>
      <p:font typeface="Open Sans" panose="020B0606030504020204" pitchFamily="34" charset="0"/>
      <p:regular r:id="rId60"/>
      <p:bold r:id="rId61"/>
      <p:italic r:id="rId62"/>
      <p:boldItalic r:id="rId63"/>
    </p:embeddedFont>
    <p:embeddedFont>
      <p:font typeface="Open Sans ExtraBold" panose="020B0906030804020204" pitchFamily="34" charset="0"/>
      <p:bold r:id="rId64"/>
      <p:boldItalic r:id="rId65"/>
    </p:embeddedFont>
    <p:embeddedFont>
      <p:font typeface="Open Sans Semibold" panose="020B0706030804020204" pitchFamily="34" charset="0"/>
      <p:bold r:id="rId66"/>
      <p:boldItalic r:id="rId6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modifyVerifier cryptProviderType="rsaFull" cryptAlgorithmClass="hash" cryptAlgorithmType="typeAny" cryptAlgorithmSid="4" spinCount="100000" saltData="xz8WZ9CQ53M2uk6JUA4SVQ==" hashData="X3j+o7iANBHSn6Z9ohhUb/Kh2qA="/>
  <p:extLst>
    <p:ext uri="{EFAFB233-063F-42B5-8137-9DF3F51BA10A}">
      <p15:sldGuideLst xmlns:p15="http://schemas.microsoft.com/office/powerpoint/2012/main">
        <p15:guide id="2" orient="horz" pos="1063" userDrawn="1">
          <p15:clr>
            <a:srgbClr val="A4A3A4"/>
          </p15:clr>
        </p15:guide>
        <p15:guide id="3" pos="416" userDrawn="1">
          <p15:clr>
            <a:srgbClr val="A4A3A4"/>
          </p15:clr>
        </p15:guide>
      </p15:sldGuideLst>
    </p:ext>
    <p:ext uri="http://customooxmlschemas.google.com/">
      <go:slidesCustomData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68" roundtripDataSignature="AMtx7mim7Cp9uLR1cyPpTT84Ak3k3FFkV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A7114"/>
    <a:srgbClr val="D0A60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9" d="100"/>
          <a:sy n="79" d="100"/>
        </p:scale>
        <p:origin x="714" y="90"/>
      </p:cViewPr>
      <p:guideLst>
        <p:guide orient="horz" pos="1063"/>
        <p:guide pos="416"/>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font" Target="fonts/font8.fntdata"/><Relationship Id="rId68" Type="http://customschemas.google.com/relationships/presentationmetadata" Target="metadata"/><Relationship Id="rId7" Type="http://schemas.openxmlformats.org/officeDocument/2006/relationships/slide" Target="slides/slide4.xml"/><Relationship Id="rId71"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font" Target="fonts/font3.fntdata"/><Relationship Id="rId66" Type="http://schemas.openxmlformats.org/officeDocument/2006/relationships/font" Target="fonts/font11.fntdata"/><Relationship Id="rId5" Type="http://schemas.openxmlformats.org/officeDocument/2006/relationships/slide" Target="slides/slide2.xml"/><Relationship Id="rId61" Type="http://schemas.openxmlformats.org/officeDocument/2006/relationships/font" Target="fonts/font6.fntdata"/><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font" Target="fonts/font1.fntdata"/><Relationship Id="rId64" Type="http://schemas.openxmlformats.org/officeDocument/2006/relationships/font" Target="fonts/font9.fntdata"/><Relationship Id="rId69" Type="http://schemas.openxmlformats.org/officeDocument/2006/relationships/presProps" Target="presProps.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font" Target="fonts/font4.fntdata"/><Relationship Id="rId67" Type="http://schemas.openxmlformats.org/officeDocument/2006/relationships/font" Target="fonts/font12.fntdata"/><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font" Target="fonts/font7.fntdata"/><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font" Target="fonts/font2.fntdata"/><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font" Target="fonts/font5.fntdata"/><Relationship Id="rId65" Type="http://schemas.openxmlformats.org/officeDocument/2006/relationships/font" Target="fonts/font10.fntdata"/><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604248008"/>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p4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8" name="Google Shape;118;p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6"/>
        <p:cNvGrpSpPr/>
        <p:nvPr/>
      </p:nvGrpSpPr>
      <p:grpSpPr>
        <a:xfrm>
          <a:off x="0" y="0"/>
          <a:ext cx="0" cy="0"/>
          <a:chOff x="0" y="0"/>
          <a:chExt cx="0" cy="0"/>
        </a:xfrm>
      </p:grpSpPr>
      <p:sp>
        <p:nvSpPr>
          <p:cNvPr id="547" name="Google Shape;547;p9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48" name="Google Shape;548;p9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Trainer Notes: </a:t>
            </a:r>
            <a:endParaRPr/>
          </a:p>
          <a:p>
            <a:pPr marL="0" lvl="0" indent="0" algn="l" rtl="0">
              <a:lnSpc>
                <a:spcPct val="100000"/>
              </a:lnSpc>
              <a:spcBef>
                <a:spcPts val="0"/>
              </a:spcBef>
              <a:spcAft>
                <a:spcPts val="0"/>
              </a:spcAft>
              <a:buSzPts val="1400"/>
              <a:buNone/>
            </a:pPr>
            <a:r>
              <a:rPr lang="en-US"/>
              <a:t>Explain all the points to the learner</a:t>
            </a:r>
            <a:endParaRPr/>
          </a:p>
        </p:txBody>
      </p:sp>
      <p:sp>
        <p:nvSpPr>
          <p:cNvPr id="549" name="Google Shape;549;p9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3"/>
        <p:cNvGrpSpPr/>
        <p:nvPr/>
      </p:nvGrpSpPr>
      <p:grpSpPr>
        <a:xfrm>
          <a:off x="0" y="0"/>
          <a:ext cx="0" cy="0"/>
          <a:chOff x="0" y="0"/>
          <a:chExt cx="0" cy="0"/>
        </a:xfrm>
      </p:grpSpPr>
      <p:sp>
        <p:nvSpPr>
          <p:cNvPr id="584" name="Google Shape;584;p9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85" name="Google Shape;585;p9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Trainer Notes: </a:t>
            </a:r>
            <a:endParaRPr/>
          </a:p>
          <a:p>
            <a:pPr marL="0" lvl="0" indent="0" algn="l" rtl="0">
              <a:lnSpc>
                <a:spcPct val="100000"/>
              </a:lnSpc>
              <a:spcBef>
                <a:spcPts val="0"/>
              </a:spcBef>
              <a:spcAft>
                <a:spcPts val="0"/>
              </a:spcAft>
              <a:buSzPts val="1400"/>
              <a:buNone/>
            </a:pPr>
            <a:r>
              <a:rPr lang="en-US"/>
              <a:t>Explain all the points to the learner</a:t>
            </a:r>
            <a:endParaRPr/>
          </a:p>
        </p:txBody>
      </p:sp>
      <p:sp>
        <p:nvSpPr>
          <p:cNvPr id="586" name="Google Shape;586;p9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6"/>
        <p:cNvGrpSpPr/>
        <p:nvPr/>
      </p:nvGrpSpPr>
      <p:grpSpPr>
        <a:xfrm>
          <a:off x="0" y="0"/>
          <a:ext cx="0" cy="0"/>
          <a:chOff x="0" y="0"/>
          <a:chExt cx="0" cy="0"/>
        </a:xfrm>
      </p:grpSpPr>
      <p:sp>
        <p:nvSpPr>
          <p:cNvPr id="617" name="Google Shape;617;p9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18" name="Google Shape;618;p9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Trainer Notes: </a:t>
            </a:r>
            <a:endParaRPr/>
          </a:p>
          <a:p>
            <a:pPr marL="0" lvl="0" indent="0" algn="l" rtl="0">
              <a:lnSpc>
                <a:spcPct val="100000"/>
              </a:lnSpc>
              <a:spcBef>
                <a:spcPts val="0"/>
              </a:spcBef>
              <a:spcAft>
                <a:spcPts val="0"/>
              </a:spcAft>
              <a:buSzPts val="1400"/>
              <a:buNone/>
            </a:pPr>
            <a:r>
              <a:rPr lang="en-US"/>
              <a:t>Explain all the points to the learner</a:t>
            </a:r>
            <a:endParaRPr/>
          </a:p>
        </p:txBody>
      </p:sp>
      <p:sp>
        <p:nvSpPr>
          <p:cNvPr id="619" name="Google Shape;619;p9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1"/>
        <p:cNvGrpSpPr/>
        <p:nvPr/>
      </p:nvGrpSpPr>
      <p:grpSpPr>
        <a:xfrm>
          <a:off x="0" y="0"/>
          <a:ext cx="0" cy="0"/>
          <a:chOff x="0" y="0"/>
          <a:chExt cx="0" cy="0"/>
        </a:xfrm>
      </p:grpSpPr>
      <p:sp>
        <p:nvSpPr>
          <p:cNvPr id="652" name="Google Shape;652;p9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53" name="Google Shape;653;p9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Trainer Notes: </a:t>
            </a:r>
            <a:endParaRPr/>
          </a:p>
          <a:p>
            <a:pPr marL="0" lvl="0" indent="0" algn="l" rtl="0">
              <a:lnSpc>
                <a:spcPct val="100000"/>
              </a:lnSpc>
              <a:spcBef>
                <a:spcPts val="0"/>
              </a:spcBef>
              <a:spcAft>
                <a:spcPts val="0"/>
              </a:spcAft>
              <a:buSzPts val="1400"/>
              <a:buNone/>
            </a:pPr>
            <a:r>
              <a:rPr lang="en-US"/>
              <a:t>Explain all the points to the learner</a:t>
            </a:r>
            <a:endParaRPr/>
          </a:p>
        </p:txBody>
      </p:sp>
      <p:sp>
        <p:nvSpPr>
          <p:cNvPr id="654" name="Google Shape;654;p9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0"/>
        <p:cNvGrpSpPr/>
        <p:nvPr/>
      </p:nvGrpSpPr>
      <p:grpSpPr>
        <a:xfrm>
          <a:off x="0" y="0"/>
          <a:ext cx="0" cy="0"/>
          <a:chOff x="0" y="0"/>
          <a:chExt cx="0" cy="0"/>
        </a:xfrm>
      </p:grpSpPr>
      <p:sp>
        <p:nvSpPr>
          <p:cNvPr id="661" name="Google Shape;661;p10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62" name="Google Shape;662;p101:notes"/>
          <p:cNvSpPr txBox="1">
            <a:spLocks noGrp="1"/>
          </p:cNvSpPr>
          <p:nvPr>
            <p:ph type="body" idx="1"/>
          </p:nvPr>
        </p:nvSpPr>
        <p:spPr>
          <a:xfrm>
            <a:off x="685800" y="4400550"/>
            <a:ext cx="5486399"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Trainer Notes: </a:t>
            </a:r>
            <a:endParaRPr/>
          </a:p>
          <a:p>
            <a:pPr marL="0" lvl="0" indent="0" algn="l" rtl="0">
              <a:lnSpc>
                <a:spcPct val="100000"/>
              </a:lnSpc>
              <a:spcBef>
                <a:spcPts val="0"/>
              </a:spcBef>
              <a:spcAft>
                <a:spcPts val="0"/>
              </a:spcAft>
              <a:buSzPts val="1400"/>
              <a:buNone/>
            </a:pPr>
            <a:r>
              <a:rPr lang="en-US"/>
              <a:t>Explain the objective </a:t>
            </a:r>
            <a:endParaRPr/>
          </a:p>
          <a:p>
            <a:pPr marL="0" marR="0" lvl="0" indent="0" algn="l" rtl="0">
              <a:lnSpc>
                <a:spcPct val="100000"/>
              </a:lnSpc>
              <a:spcBef>
                <a:spcPts val="0"/>
              </a:spcBef>
              <a:spcAft>
                <a:spcPts val="0"/>
              </a:spcAft>
              <a:buClr>
                <a:schemeClr val="dk1"/>
              </a:buClr>
              <a:buSzPts val="400"/>
              <a:buFont typeface="Open Sans"/>
              <a:buNone/>
            </a:pPr>
            <a:endParaRPr/>
          </a:p>
        </p:txBody>
      </p:sp>
      <p:sp>
        <p:nvSpPr>
          <p:cNvPr id="663" name="Google Shape;663;p101:notes"/>
          <p:cNvSpPr txBox="1">
            <a:spLocks noGrp="1"/>
          </p:cNvSpPr>
          <p:nvPr>
            <p:ph type="sldNum" idx="12"/>
          </p:nvPr>
        </p:nvSpPr>
        <p:spPr>
          <a:xfrm>
            <a:off x="3884612" y="8685213"/>
            <a:ext cx="2971799" cy="458786"/>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300"/>
              <a:buFont typeface="Open Sans"/>
              <a:buNone/>
            </a:pPr>
            <a:fld id="{00000000-1234-1234-1234-123412341234}" type="slidenum">
              <a:rPr lang="en-US" sz="1200">
                <a:solidFill>
                  <a:schemeClr val="dk1"/>
                </a:solidFill>
              </a:rPr>
              <a:t>14</a:t>
            </a:fld>
            <a:endParaRPr sz="1200">
              <a:solidFill>
                <a:schemeClr val="dk1"/>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8"/>
        <p:cNvGrpSpPr/>
        <p:nvPr/>
      </p:nvGrpSpPr>
      <p:grpSpPr>
        <a:xfrm>
          <a:off x="0" y="0"/>
          <a:ext cx="0" cy="0"/>
          <a:chOff x="0" y="0"/>
          <a:chExt cx="0" cy="0"/>
        </a:xfrm>
      </p:grpSpPr>
      <p:sp>
        <p:nvSpPr>
          <p:cNvPr id="669" name="Google Shape;669;g70b24591b1_4_1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70" name="Google Shape;670;g70b24591b1_4_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3"/>
        <p:cNvGrpSpPr/>
        <p:nvPr/>
      </p:nvGrpSpPr>
      <p:grpSpPr>
        <a:xfrm>
          <a:off x="0" y="0"/>
          <a:ext cx="0" cy="0"/>
          <a:chOff x="0" y="0"/>
          <a:chExt cx="0" cy="0"/>
        </a:xfrm>
      </p:grpSpPr>
      <p:sp>
        <p:nvSpPr>
          <p:cNvPr id="674" name="Google Shape;674;g70b24591b1_4_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75" name="Google Shape;675;g70b24591b1_4_1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Trainer Notes: </a:t>
            </a:r>
            <a:endParaRPr/>
          </a:p>
          <a:p>
            <a:pPr marL="0" lvl="0" indent="0" algn="l" rtl="0">
              <a:lnSpc>
                <a:spcPct val="100000"/>
              </a:lnSpc>
              <a:spcBef>
                <a:spcPts val="0"/>
              </a:spcBef>
              <a:spcAft>
                <a:spcPts val="0"/>
              </a:spcAft>
              <a:buSzPts val="1400"/>
              <a:buNone/>
            </a:pPr>
            <a:r>
              <a:rPr lang="en-US"/>
              <a:t>Explain all the points to the learner</a:t>
            </a:r>
            <a:endParaRPr/>
          </a:p>
        </p:txBody>
      </p:sp>
      <p:sp>
        <p:nvSpPr>
          <p:cNvPr id="676" name="Google Shape;676;g70b24591b1_4_1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4"/>
        <p:cNvGrpSpPr/>
        <p:nvPr/>
      </p:nvGrpSpPr>
      <p:grpSpPr>
        <a:xfrm>
          <a:off x="0" y="0"/>
          <a:ext cx="0" cy="0"/>
          <a:chOff x="0" y="0"/>
          <a:chExt cx="0" cy="0"/>
        </a:xfrm>
      </p:grpSpPr>
      <p:sp>
        <p:nvSpPr>
          <p:cNvPr id="685" name="Google Shape;685;g70b24591b1_4_2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Trainer Notes:Give an overview of Test Driven Development</a:t>
            </a:r>
            <a:endParaRPr/>
          </a:p>
          <a:p>
            <a:pPr marL="0" lvl="0" indent="0" algn="l" rtl="0">
              <a:lnSpc>
                <a:spcPct val="100000"/>
              </a:lnSpc>
              <a:spcBef>
                <a:spcPts val="0"/>
              </a:spcBef>
              <a:spcAft>
                <a:spcPts val="0"/>
              </a:spcAft>
              <a:buSzPts val="1400"/>
              <a:buNone/>
            </a:pPr>
            <a:r>
              <a:rPr lang="en-US"/>
              <a:t>Explain the process of TDD</a:t>
            </a:r>
            <a:endParaRPr/>
          </a:p>
        </p:txBody>
      </p:sp>
      <p:sp>
        <p:nvSpPr>
          <p:cNvPr id="686" name="Google Shape;686;g70b24591b1_4_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9"/>
        <p:cNvGrpSpPr/>
        <p:nvPr/>
      </p:nvGrpSpPr>
      <p:grpSpPr>
        <a:xfrm>
          <a:off x="0" y="0"/>
          <a:ext cx="0" cy="0"/>
          <a:chOff x="0" y="0"/>
          <a:chExt cx="0" cy="0"/>
        </a:xfrm>
      </p:grpSpPr>
      <p:sp>
        <p:nvSpPr>
          <p:cNvPr id="730" name="Google Shape;730;g70b24591b1_4_6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31" name="Google Shape;731;g70b24591b1_4_6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6"/>
        <p:cNvGrpSpPr/>
        <p:nvPr/>
      </p:nvGrpSpPr>
      <p:grpSpPr>
        <a:xfrm>
          <a:off x="0" y="0"/>
          <a:ext cx="0" cy="0"/>
          <a:chOff x="0" y="0"/>
          <a:chExt cx="0" cy="0"/>
        </a:xfrm>
      </p:grpSpPr>
      <p:sp>
        <p:nvSpPr>
          <p:cNvPr id="737" name="Google Shape;737;g70b24591b1_4_7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38" name="Google Shape;738;g70b24591b1_4_7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Trainer Notes: </a:t>
            </a:r>
            <a:endParaRPr/>
          </a:p>
          <a:p>
            <a:pPr marL="0" lvl="0" indent="0" algn="l" rtl="0">
              <a:lnSpc>
                <a:spcPct val="100000"/>
              </a:lnSpc>
              <a:spcBef>
                <a:spcPts val="0"/>
              </a:spcBef>
              <a:spcAft>
                <a:spcPts val="0"/>
              </a:spcAft>
              <a:buSzPts val="1400"/>
              <a:buNone/>
            </a:pPr>
            <a:r>
              <a:rPr lang="en-US"/>
              <a:t>Explain all the points to the learner</a:t>
            </a:r>
            <a:endParaRPr/>
          </a:p>
        </p:txBody>
      </p:sp>
      <p:sp>
        <p:nvSpPr>
          <p:cNvPr id="739" name="Google Shape;739;g70b24591b1_4_7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a:t>Trainer Notes: Introduce the lesson name</a:t>
            </a:r>
            <a:endParaRPr/>
          </a:p>
        </p:txBody>
      </p:sp>
      <p:sp>
        <p:nvSpPr>
          <p:cNvPr id="401" name="Google Shape;401;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5"/>
        <p:cNvGrpSpPr/>
        <p:nvPr/>
      </p:nvGrpSpPr>
      <p:grpSpPr>
        <a:xfrm>
          <a:off x="0" y="0"/>
          <a:ext cx="0" cy="0"/>
          <a:chOff x="0" y="0"/>
          <a:chExt cx="0" cy="0"/>
        </a:xfrm>
      </p:grpSpPr>
      <p:sp>
        <p:nvSpPr>
          <p:cNvPr id="746" name="Google Shape;746;g70b24591b1_4_8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47" name="Google Shape;747;g70b24591b1_4_8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Trainer Notes: </a:t>
            </a:r>
            <a:endParaRPr/>
          </a:p>
          <a:p>
            <a:pPr marL="0" lvl="0" indent="0" algn="l" rtl="0">
              <a:lnSpc>
                <a:spcPct val="100000"/>
              </a:lnSpc>
              <a:spcBef>
                <a:spcPts val="0"/>
              </a:spcBef>
              <a:spcAft>
                <a:spcPts val="0"/>
              </a:spcAft>
              <a:buSzPts val="1400"/>
              <a:buNone/>
            </a:pPr>
            <a:r>
              <a:rPr lang="en-US"/>
              <a:t>Explain all the points to the learner</a:t>
            </a:r>
            <a:endParaRPr/>
          </a:p>
        </p:txBody>
      </p:sp>
      <p:sp>
        <p:nvSpPr>
          <p:cNvPr id="748" name="Google Shape;748;g70b24591b1_4_8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20</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2"/>
        <p:cNvGrpSpPr/>
        <p:nvPr/>
      </p:nvGrpSpPr>
      <p:grpSpPr>
        <a:xfrm>
          <a:off x="0" y="0"/>
          <a:ext cx="0" cy="0"/>
          <a:chOff x="0" y="0"/>
          <a:chExt cx="0" cy="0"/>
        </a:xfrm>
      </p:grpSpPr>
      <p:sp>
        <p:nvSpPr>
          <p:cNvPr id="793" name="Google Shape;793;g70b24591b1_4_1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94" name="Google Shape;794;g70b24591b1_4_12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Trainer Notes: </a:t>
            </a:r>
            <a:endParaRPr/>
          </a:p>
          <a:p>
            <a:pPr marL="0" lvl="0" indent="0" algn="l" rtl="0">
              <a:lnSpc>
                <a:spcPct val="100000"/>
              </a:lnSpc>
              <a:spcBef>
                <a:spcPts val="0"/>
              </a:spcBef>
              <a:spcAft>
                <a:spcPts val="0"/>
              </a:spcAft>
              <a:buSzPts val="1400"/>
              <a:buNone/>
            </a:pPr>
            <a:r>
              <a:rPr lang="en-US"/>
              <a:t>Explain all the points to the learner</a:t>
            </a:r>
            <a:endParaRPr/>
          </a:p>
        </p:txBody>
      </p:sp>
      <p:sp>
        <p:nvSpPr>
          <p:cNvPr id="795" name="Google Shape;795;g70b24591b1_4_12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21</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1"/>
        <p:cNvGrpSpPr/>
        <p:nvPr/>
      </p:nvGrpSpPr>
      <p:grpSpPr>
        <a:xfrm>
          <a:off x="0" y="0"/>
          <a:ext cx="0" cy="0"/>
          <a:chOff x="0" y="0"/>
          <a:chExt cx="0" cy="0"/>
        </a:xfrm>
      </p:grpSpPr>
      <p:sp>
        <p:nvSpPr>
          <p:cNvPr id="802" name="Google Shape;802;g70b24591b1_4_1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03" name="Google Shape;803;g70b24591b1_4_13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Trainer Notes: </a:t>
            </a:r>
            <a:endParaRPr/>
          </a:p>
          <a:p>
            <a:pPr marL="0" lvl="0" indent="0" algn="l" rtl="0">
              <a:lnSpc>
                <a:spcPct val="100000"/>
              </a:lnSpc>
              <a:spcBef>
                <a:spcPts val="0"/>
              </a:spcBef>
              <a:spcAft>
                <a:spcPts val="0"/>
              </a:spcAft>
              <a:buSzPts val="1400"/>
              <a:buNone/>
            </a:pPr>
            <a:r>
              <a:rPr lang="en-US"/>
              <a:t>Explain the objective </a:t>
            </a:r>
            <a:endParaRPr/>
          </a:p>
          <a:p>
            <a:pPr marL="0" marR="0" lvl="0" indent="0" algn="l" rtl="0">
              <a:lnSpc>
                <a:spcPct val="100000"/>
              </a:lnSpc>
              <a:spcBef>
                <a:spcPts val="0"/>
              </a:spcBef>
              <a:spcAft>
                <a:spcPts val="0"/>
              </a:spcAft>
              <a:buClr>
                <a:schemeClr val="dk1"/>
              </a:buClr>
              <a:buSzPts val="400"/>
              <a:buFont typeface="Open Sans"/>
              <a:buNone/>
            </a:pPr>
            <a:endParaRPr/>
          </a:p>
        </p:txBody>
      </p:sp>
      <p:sp>
        <p:nvSpPr>
          <p:cNvPr id="804" name="Google Shape;804;g70b24591b1_4_137:notes"/>
          <p:cNvSpPr txBox="1">
            <a:spLocks noGrp="1"/>
          </p:cNvSpPr>
          <p:nvPr>
            <p:ph type="sldNum" idx="12"/>
          </p:nvPr>
        </p:nvSpPr>
        <p:spPr>
          <a:xfrm>
            <a:off x="3884612"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300"/>
              <a:buFont typeface="Open Sans"/>
              <a:buNone/>
            </a:pPr>
            <a:fld id="{00000000-1234-1234-1234-123412341234}" type="slidenum">
              <a:rPr lang="en-US" sz="1200">
                <a:solidFill>
                  <a:schemeClr val="dk1"/>
                </a:solidFill>
              </a:rPr>
              <a:t>22</a:t>
            </a:fld>
            <a:endParaRPr sz="1200">
              <a:solidFill>
                <a:schemeClr val="dk1"/>
              </a:solidFil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9"/>
        <p:cNvGrpSpPr/>
        <p:nvPr/>
      </p:nvGrpSpPr>
      <p:grpSpPr>
        <a:xfrm>
          <a:off x="0" y="0"/>
          <a:ext cx="0" cy="0"/>
          <a:chOff x="0" y="0"/>
          <a:chExt cx="0" cy="0"/>
        </a:xfrm>
      </p:grpSpPr>
      <p:sp>
        <p:nvSpPr>
          <p:cNvPr id="810" name="Google Shape;810;g70b24591b1_4_15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11" name="Google Shape;811;g70b24591b1_4_1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4"/>
        <p:cNvGrpSpPr/>
        <p:nvPr/>
      </p:nvGrpSpPr>
      <p:grpSpPr>
        <a:xfrm>
          <a:off x="0" y="0"/>
          <a:ext cx="0" cy="0"/>
          <a:chOff x="0" y="0"/>
          <a:chExt cx="0" cy="0"/>
        </a:xfrm>
      </p:grpSpPr>
      <p:sp>
        <p:nvSpPr>
          <p:cNvPr id="815" name="Google Shape;815;g70b24591b1_4_15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16" name="Google Shape;816;g70b24591b1_4_15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Trainer Notes: </a:t>
            </a:r>
            <a:endParaRPr/>
          </a:p>
          <a:p>
            <a:pPr marL="0" lvl="0" indent="0" algn="l" rtl="0">
              <a:lnSpc>
                <a:spcPct val="100000"/>
              </a:lnSpc>
              <a:spcBef>
                <a:spcPts val="0"/>
              </a:spcBef>
              <a:spcAft>
                <a:spcPts val="0"/>
              </a:spcAft>
              <a:buSzPts val="1400"/>
              <a:buNone/>
            </a:pPr>
            <a:r>
              <a:rPr lang="en-US"/>
              <a:t>Summarize the points</a:t>
            </a:r>
            <a:endParaRPr/>
          </a:p>
        </p:txBody>
      </p:sp>
      <p:sp>
        <p:nvSpPr>
          <p:cNvPr id="817" name="Google Shape;817;g70b24591b1_4_15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24</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1"/>
        <p:cNvGrpSpPr/>
        <p:nvPr/>
      </p:nvGrpSpPr>
      <p:grpSpPr>
        <a:xfrm>
          <a:off x="0" y="0"/>
          <a:ext cx="0" cy="0"/>
          <a:chOff x="0" y="0"/>
          <a:chExt cx="0" cy="0"/>
        </a:xfrm>
      </p:grpSpPr>
      <p:sp>
        <p:nvSpPr>
          <p:cNvPr id="832" name="Google Shape;832;g70b24591b1_4_17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33" name="Google Shape;833;g70b24591b1_4_17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Trainer Notes: </a:t>
            </a:r>
            <a:endParaRPr/>
          </a:p>
          <a:p>
            <a:pPr marL="0" lvl="0" indent="0" algn="l" rtl="0">
              <a:lnSpc>
                <a:spcPct val="100000"/>
              </a:lnSpc>
              <a:spcBef>
                <a:spcPts val="0"/>
              </a:spcBef>
              <a:spcAft>
                <a:spcPts val="0"/>
              </a:spcAft>
              <a:buSzPts val="1400"/>
              <a:buNone/>
            </a:pPr>
            <a:r>
              <a:rPr lang="en-US"/>
              <a:t>Summarize the points</a:t>
            </a:r>
            <a:endParaRPr/>
          </a:p>
        </p:txBody>
      </p:sp>
      <p:sp>
        <p:nvSpPr>
          <p:cNvPr id="834" name="Google Shape;834;g70b24591b1_4_17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25</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0"/>
        <p:cNvGrpSpPr/>
        <p:nvPr/>
      </p:nvGrpSpPr>
      <p:grpSpPr>
        <a:xfrm>
          <a:off x="0" y="0"/>
          <a:ext cx="0" cy="0"/>
          <a:chOff x="0" y="0"/>
          <a:chExt cx="0" cy="0"/>
        </a:xfrm>
      </p:grpSpPr>
      <p:sp>
        <p:nvSpPr>
          <p:cNvPr id="841" name="Google Shape;841;g70b24591b1_4_17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42" name="Google Shape;842;g70b24591b1_4_17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Trainer Notes: </a:t>
            </a:r>
            <a:endParaRPr/>
          </a:p>
          <a:p>
            <a:pPr marL="0" lvl="0" indent="0" algn="l" rtl="0">
              <a:lnSpc>
                <a:spcPct val="100000"/>
              </a:lnSpc>
              <a:spcBef>
                <a:spcPts val="0"/>
              </a:spcBef>
              <a:spcAft>
                <a:spcPts val="0"/>
              </a:spcAft>
              <a:buSzPts val="1400"/>
              <a:buNone/>
            </a:pPr>
            <a:r>
              <a:rPr lang="en-US"/>
              <a:t>Summarize the points</a:t>
            </a:r>
            <a:endParaRPr/>
          </a:p>
        </p:txBody>
      </p:sp>
      <p:sp>
        <p:nvSpPr>
          <p:cNvPr id="843" name="Google Shape;843;g70b24591b1_4_17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26</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7"/>
        <p:cNvGrpSpPr/>
        <p:nvPr/>
      </p:nvGrpSpPr>
      <p:grpSpPr>
        <a:xfrm>
          <a:off x="0" y="0"/>
          <a:ext cx="0" cy="0"/>
          <a:chOff x="0" y="0"/>
          <a:chExt cx="0" cy="0"/>
        </a:xfrm>
      </p:grpSpPr>
      <p:sp>
        <p:nvSpPr>
          <p:cNvPr id="858" name="Google Shape;858;g70b24591b1_4_19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59" name="Google Shape;859;g70b24591b1_4_19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Trainer Notes: </a:t>
            </a:r>
            <a:endParaRPr/>
          </a:p>
          <a:p>
            <a:pPr marL="0" lvl="0" indent="0" algn="l" rtl="0">
              <a:lnSpc>
                <a:spcPct val="100000"/>
              </a:lnSpc>
              <a:spcBef>
                <a:spcPts val="0"/>
              </a:spcBef>
              <a:spcAft>
                <a:spcPts val="0"/>
              </a:spcAft>
              <a:buSzPts val="1400"/>
              <a:buNone/>
            </a:pPr>
            <a:r>
              <a:rPr lang="en-US"/>
              <a:t>Summarize the points</a:t>
            </a:r>
            <a:endParaRPr/>
          </a:p>
        </p:txBody>
      </p:sp>
      <p:sp>
        <p:nvSpPr>
          <p:cNvPr id="860" name="Google Shape;860;g70b24591b1_4_19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27</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6"/>
        <p:cNvGrpSpPr/>
        <p:nvPr/>
      </p:nvGrpSpPr>
      <p:grpSpPr>
        <a:xfrm>
          <a:off x="0" y="0"/>
          <a:ext cx="0" cy="0"/>
          <a:chOff x="0" y="0"/>
          <a:chExt cx="0" cy="0"/>
        </a:xfrm>
      </p:grpSpPr>
      <p:sp>
        <p:nvSpPr>
          <p:cNvPr id="867" name="Google Shape;867;g7be225dcb8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8" name="Google Shape;868;g7be225dcb8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Trainer Notes: </a:t>
            </a:r>
            <a:endParaRPr/>
          </a:p>
          <a:p>
            <a:pPr marL="0" lvl="0" indent="0" algn="l" rtl="0">
              <a:lnSpc>
                <a:spcPct val="100000"/>
              </a:lnSpc>
              <a:spcBef>
                <a:spcPts val="0"/>
              </a:spcBef>
              <a:spcAft>
                <a:spcPts val="0"/>
              </a:spcAft>
              <a:buSzPts val="1400"/>
              <a:buNone/>
            </a:pPr>
            <a:r>
              <a:rPr lang="en-US"/>
              <a:t>Explain the objective </a:t>
            </a:r>
            <a:endParaRPr/>
          </a:p>
          <a:p>
            <a:pPr marL="0" marR="0" lvl="0" indent="0" algn="l" rtl="0">
              <a:lnSpc>
                <a:spcPct val="100000"/>
              </a:lnSpc>
              <a:spcBef>
                <a:spcPts val="0"/>
              </a:spcBef>
              <a:spcAft>
                <a:spcPts val="0"/>
              </a:spcAft>
              <a:buClr>
                <a:schemeClr val="dk1"/>
              </a:buClr>
              <a:buSzPts val="400"/>
              <a:buFont typeface="Open Sans"/>
              <a:buNone/>
            </a:pPr>
            <a:endParaRPr/>
          </a:p>
        </p:txBody>
      </p:sp>
      <p:sp>
        <p:nvSpPr>
          <p:cNvPr id="869" name="Google Shape;869;g7be225dcb8_0_0:notes"/>
          <p:cNvSpPr txBox="1">
            <a:spLocks noGrp="1"/>
          </p:cNvSpPr>
          <p:nvPr>
            <p:ph type="sldNum" idx="12"/>
          </p:nvPr>
        </p:nvSpPr>
        <p:spPr>
          <a:xfrm>
            <a:off x="3884612"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300"/>
              <a:buFont typeface="Open Sans"/>
              <a:buNone/>
            </a:pPr>
            <a:fld id="{00000000-1234-1234-1234-123412341234}" type="slidenum">
              <a:rPr lang="en-US" sz="1200">
                <a:solidFill>
                  <a:schemeClr val="dk1"/>
                </a:solidFill>
              </a:rPr>
              <a:t>28</a:t>
            </a:fld>
            <a:endParaRPr sz="1200">
              <a:solidFill>
                <a:schemeClr val="dk1"/>
              </a:solidFill>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7be225dcb8_0_1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76" name="Google Shape;876;g7be225dcb8_0_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a:t>Trainer Notes: Introduce the topic to be covered</a:t>
            </a:r>
            <a:endParaRPr/>
          </a:p>
        </p:txBody>
      </p:sp>
      <p:sp>
        <p:nvSpPr>
          <p:cNvPr id="406" name="Google Shape;40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9"/>
        <p:cNvGrpSpPr/>
        <p:nvPr/>
      </p:nvGrpSpPr>
      <p:grpSpPr>
        <a:xfrm>
          <a:off x="0" y="0"/>
          <a:ext cx="0" cy="0"/>
          <a:chOff x="0" y="0"/>
          <a:chExt cx="0" cy="0"/>
        </a:xfrm>
      </p:grpSpPr>
      <p:sp>
        <p:nvSpPr>
          <p:cNvPr id="880" name="Google Shape;880;g7be225dcb8_0_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81" name="Google Shape;881;g7be225dcb8_0_1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Trainer Notes: </a:t>
            </a:r>
            <a:endParaRPr/>
          </a:p>
          <a:p>
            <a:pPr marL="0" lvl="0" indent="0" algn="l" rtl="0">
              <a:lnSpc>
                <a:spcPct val="100000"/>
              </a:lnSpc>
              <a:spcBef>
                <a:spcPts val="0"/>
              </a:spcBef>
              <a:spcAft>
                <a:spcPts val="0"/>
              </a:spcAft>
              <a:buSzPts val="1400"/>
              <a:buNone/>
            </a:pPr>
            <a:r>
              <a:rPr lang="en-US"/>
              <a:t>Explain all the points to the learner</a:t>
            </a:r>
            <a:endParaRPr/>
          </a:p>
        </p:txBody>
      </p:sp>
      <p:sp>
        <p:nvSpPr>
          <p:cNvPr id="882" name="Google Shape;882;g7be225dcb8_0_1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30</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8"/>
        <p:cNvGrpSpPr/>
        <p:nvPr/>
      </p:nvGrpSpPr>
      <p:grpSpPr>
        <a:xfrm>
          <a:off x="0" y="0"/>
          <a:ext cx="0" cy="0"/>
          <a:chOff x="0" y="0"/>
          <a:chExt cx="0" cy="0"/>
        </a:xfrm>
      </p:grpSpPr>
      <p:sp>
        <p:nvSpPr>
          <p:cNvPr id="889" name="Google Shape;889;g7be225dcb8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90" name="Google Shape;890;g7be225dcb8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Trainer Notes: </a:t>
            </a:r>
            <a:endParaRPr/>
          </a:p>
          <a:p>
            <a:pPr marL="0" lvl="0" indent="0" algn="l" rtl="0">
              <a:lnSpc>
                <a:spcPct val="100000"/>
              </a:lnSpc>
              <a:spcBef>
                <a:spcPts val="0"/>
              </a:spcBef>
              <a:spcAft>
                <a:spcPts val="0"/>
              </a:spcAft>
              <a:buSzPts val="1400"/>
              <a:buNone/>
            </a:pPr>
            <a:r>
              <a:rPr lang="en-US"/>
              <a:t>Explain all the points to the learner</a:t>
            </a:r>
            <a:endParaRPr/>
          </a:p>
        </p:txBody>
      </p:sp>
      <p:sp>
        <p:nvSpPr>
          <p:cNvPr id="891" name="Google Shape;891;g7be225dcb8_0_2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31</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8"/>
        <p:cNvGrpSpPr/>
        <p:nvPr/>
      </p:nvGrpSpPr>
      <p:grpSpPr>
        <a:xfrm>
          <a:off x="0" y="0"/>
          <a:ext cx="0" cy="0"/>
          <a:chOff x="0" y="0"/>
          <a:chExt cx="0" cy="0"/>
        </a:xfrm>
      </p:grpSpPr>
      <p:sp>
        <p:nvSpPr>
          <p:cNvPr id="899" name="Google Shape;899;g7be225dcb8_0_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00" name="Google Shape;900;g7be225dcb8_0_4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Trainer Notes: </a:t>
            </a:r>
            <a:endParaRPr/>
          </a:p>
          <a:p>
            <a:pPr marL="0" lvl="0" indent="0" algn="l" rtl="0">
              <a:lnSpc>
                <a:spcPct val="100000"/>
              </a:lnSpc>
              <a:spcBef>
                <a:spcPts val="0"/>
              </a:spcBef>
              <a:spcAft>
                <a:spcPts val="0"/>
              </a:spcAft>
              <a:buSzPts val="1400"/>
              <a:buNone/>
            </a:pPr>
            <a:r>
              <a:rPr lang="en-US"/>
              <a:t>Explain all the points to the learner</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Plugins are the primary means of enhancing the functionality of a Jenkins environment to suit organization- or user-specific needs. There are over a thousand different plugins which can be installed on a Jenkins master and to integrate various build tools, cloud providers, analysis tools, and much more.</a:t>
            </a:r>
            <a:endParaRPr/>
          </a:p>
        </p:txBody>
      </p:sp>
      <p:sp>
        <p:nvSpPr>
          <p:cNvPr id="901" name="Google Shape;901;g7be225dcb8_0_4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32</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8"/>
        <p:cNvGrpSpPr/>
        <p:nvPr/>
      </p:nvGrpSpPr>
      <p:grpSpPr>
        <a:xfrm>
          <a:off x="0" y="0"/>
          <a:ext cx="0" cy="0"/>
          <a:chOff x="0" y="0"/>
          <a:chExt cx="0" cy="0"/>
        </a:xfrm>
      </p:grpSpPr>
      <p:sp>
        <p:nvSpPr>
          <p:cNvPr id="909" name="Google Shape;909;g7be225dcb8_0_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10" name="Google Shape;910;g7be225dcb8_0_5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Trainer Notes: </a:t>
            </a:r>
            <a:endParaRPr/>
          </a:p>
          <a:p>
            <a:pPr marL="0" lvl="0" indent="0" algn="l" rtl="0">
              <a:lnSpc>
                <a:spcPct val="100000"/>
              </a:lnSpc>
              <a:spcBef>
                <a:spcPts val="0"/>
              </a:spcBef>
              <a:spcAft>
                <a:spcPts val="0"/>
              </a:spcAft>
              <a:buSzPts val="1400"/>
              <a:buNone/>
            </a:pPr>
            <a:r>
              <a:rPr lang="en-US"/>
              <a:t>Explain all the points to the learner</a:t>
            </a:r>
            <a:endParaRPr/>
          </a:p>
        </p:txBody>
      </p:sp>
      <p:sp>
        <p:nvSpPr>
          <p:cNvPr id="911" name="Google Shape;911;g7be225dcb8_0_5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33</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0"/>
        <p:cNvGrpSpPr/>
        <p:nvPr/>
      </p:nvGrpSpPr>
      <p:grpSpPr>
        <a:xfrm>
          <a:off x="0" y="0"/>
          <a:ext cx="0" cy="0"/>
          <a:chOff x="0" y="0"/>
          <a:chExt cx="0" cy="0"/>
        </a:xfrm>
      </p:grpSpPr>
      <p:sp>
        <p:nvSpPr>
          <p:cNvPr id="921" name="Google Shape;921;g7be225dcb8_0_6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22" name="Google Shape;922;g7be225dcb8_0_6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Trainer Notes: </a:t>
            </a:r>
            <a:endParaRPr/>
          </a:p>
          <a:p>
            <a:pPr marL="0" lvl="0" indent="0" algn="l" rtl="0">
              <a:lnSpc>
                <a:spcPct val="100000"/>
              </a:lnSpc>
              <a:spcBef>
                <a:spcPts val="0"/>
              </a:spcBef>
              <a:spcAft>
                <a:spcPts val="0"/>
              </a:spcAft>
              <a:buSzPts val="1400"/>
              <a:buNone/>
            </a:pPr>
            <a:r>
              <a:rPr lang="en-US"/>
              <a:t>Explain all the points to the learner</a:t>
            </a:r>
            <a:endParaRPr/>
          </a:p>
        </p:txBody>
      </p:sp>
      <p:sp>
        <p:nvSpPr>
          <p:cNvPr id="923" name="Google Shape;923;g7be225dcb8_0_6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34</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9"/>
        <p:cNvGrpSpPr/>
        <p:nvPr/>
      </p:nvGrpSpPr>
      <p:grpSpPr>
        <a:xfrm>
          <a:off x="0" y="0"/>
          <a:ext cx="0" cy="0"/>
          <a:chOff x="0" y="0"/>
          <a:chExt cx="0" cy="0"/>
        </a:xfrm>
      </p:grpSpPr>
      <p:sp>
        <p:nvSpPr>
          <p:cNvPr id="930" name="Google Shape;930;g7be225dcb8_0_7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31" name="Google Shape;931;g7be225dcb8_0_7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Trainer Notes: </a:t>
            </a:r>
            <a:endParaRPr/>
          </a:p>
          <a:p>
            <a:pPr marL="0" lvl="0" indent="0" algn="l" rtl="0">
              <a:lnSpc>
                <a:spcPct val="100000"/>
              </a:lnSpc>
              <a:spcBef>
                <a:spcPts val="0"/>
              </a:spcBef>
              <a:spcAft>
                <a:spcPts val="0"/>
              </a:spcAft>
              <a:buSzPts val="1400"/>
              <a:buNone/>
            </a:pPr>
            <a:r>
              <a:rPr lang="en-US"/>
              <a:t>Explain all the points to the learner</a:t>
            </a:r>
            <a:endParaRPr/>
          </a:p>
        </p:txBody>
      </p:sp>
      <p:sp>
        <p:nvSpPr>
          <p:cNvPr id="932" name="Google Shape;932;g7be225dcb8_0_7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35</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9"/>
        <p:cNvGrpSpPr/>
        <p:nvPr/>
      </p:nvGrpSpPr>
      <p:grpSpPr>
        <a:xfrm>
          <a:off x="0" y="0"/>
          <a:ext cx="0" cy="0"/>
          <a:chOff x="0" y="0"/>
          <a:chExt cx="0" cy="0"/>
        </a:xfrm>
      </p:grpSpPr>
      <p:sp>
        <p:nvSpPr>
          <p:cNvPr id="940" name="Google Shape;940;g7be225dcb8_0_8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41" name="Google Shape;941;g7be225dcb8_0_8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Trainer Notes: </a:t>
            </a:r>
            <a:endParaRPr/>
          </a:p>
          <a:p>
            <a:pPr marL="0" lvl="0" indent="0" algn="l" rtl="0">
              <a:lnSpc>
                <a:spcPct val="100000"/>
              </a:lnSpc>
              <a:spcBef>
                <a:spcPts val="0"/>
              </a:spcBef>
              <a:spcAft>
                <a:spcPts val="0"/>
              </a:spcAft>
              <a:buSzPts val="1400"/>
              <a:buNone/>
            </a:pPr>
            <a:r>
              <a:rPr lang="en-US"/>
              <a:t>Explain all the points to the learner</a:t>
            </a:r>
            <a:endParaRPr/>
          </a:p>
        </p:txBody>
      </p:sp>
      <p:sp>
        <p:nvSpPr>
          <p:cNvPr id="942" name="Google Shape;942;g7be225dcb8_0_8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36</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4"/>
        <p:cNvGrpSpPr/>
        <p:nvPr/>
      </p:nvGrpSpPr>
      <p:grpSpPr>
        <a:xfrm>
          <a:off x="0" y="0"/>
          <a:ext cx="0" cy="0"/>
          <a:chOff x="0" y="0"/>
          <a:chExt cx="0" cy="0"/>
        </a:xfrm>
      </p:grpSpPr>
      <p:sp>
        <p:nvSpPr>
          <p:cNvPr id="975" name="Google Shape;975;g7be225dcb8_0_1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76" name="Google Shape;976;g7be225dcb8_0_11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Trainer Notes: </a:t>
            </a:r>
            <a:endParaRPr/>
          </a:p>
          <a:p>
            <a:pPr marL="0" lvl="0" indent="0" algn="l" rtl="0">
              <a:lnSpc>
                <a:spcPct val="100000"/>
              </a:lnSpc>
              <a:spcBef>
                <a:spcPts val="0"/>
              </a:spcBef>
              <a:spcAft>
                <a:spcPts val="0"/>
              </a:spcAft>
              <a:buSzPts val="1400"/>
              <a:buNone/>
            </a:pPr>
            <a:r>
              <a:rPr lang="en-US"/>
              <a:t>Explain all the points to the learner</a:t>
            </a:r>
            <a:endParaRPr/>
          </a:p>
        </p:txBody>
      </p:sp>
      <p:sp>
        <p:nvSpPr>
          <p:cNvPr id="977" name="Google Shape;977;g7be225dcb8_0_11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37</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4"/>
        <p:cNvGrpSpPr/>
        <p:nvPr/>
      </p:nvGrpSpPr>
      <p:grpSpPr>
        <a:xfrm>
          <a:off x="0" y="0"/>
          <a:ext cx="0" cy="0"/>
          <a:chOff x="0" y="0"/>
          <a:chExt cx="0" cy="0"/>
        </a:xfrm>
      </p:grpSpPr>
      <p:sp>
        <p:nvSpPr>
          <p:cNvPr id="1005" name="Google Shape;1005;g7be225dcb8_0_17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06" name="Google Shape;1006;g7be225dcb8_0_17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Trainer Notes: </a:t>
            </a:r>
            <a:endParaRPr/>
          </a:p>
          <a:p>
            <a:pPr marL="0" lvl="0" indent="0" algn="l" rtl="0">
              <a:lnSpc>
                <a:spcPct val="100000"/>
              </a:lnSpc>
              <a:spcBef>
                <a:spcPts val="0"/>
              </a:spcBef>
              <a:spcAft>
                <a:spcPts val="0"/>
              </a:spcAft>
              <a:buSzPts val="1400"/>
              <a:buNone/>
            </a:pPr>
            <a:r>
              <a:rPr lang="en-US"/>
              <a:t>Explain the objective </a:t>
            </a:r>
            <a:endParaRPr/>
          </a:p>
          <a:p>
            <a:pPr marL="0" marR="0" lvl="0" indent="0" algn="l" rtl="0">
              <a:lnSpc>
                <a:spcPct val="100000"/>
              </a:lnSpc>
              <a:spcBef>
                <a:spcPts val="0"/>
              </a:spcBef>
              <a:spcAft>
                <a:spcPts val="0"/>
              </a:spcAft>
              <a:buClr>
                <a:schemeClr val="dk1"/>
              </a:buClr>
              <a:buSzPts val="400"/>
              <a:buFont typeface="Open Sans"/>
              <a:buNone/>
            </a:pPr>
            <a:endParaRPr/>
          </a:p>
        </p:txBody>
      </p:sp>
      <p:sp>
        <p:nvSpPr>
          <p:cNvPr id="1007" name="Google Shape;1007;g7be225dcb8_0_174:notes"/>
          <p:cNvSpPr txBox="1">
            <a:spLocks noGrp="1"/>
          </p:cNvSpPr>
          <p:nvPr>
            <p:ph type="sldNum" idx="12"/>
          </p:nvPr>
        </p:nvSpPr>
        <p:spPr>
          <a:xfrm>
            <a:off x="3884612"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300"/>
              <a:buFont typeface="Open Sans"/>
              <a:buNone/>
            </a:pPr>
            <a:fld id="{00000000-1234-1234-1234-123412341234}" type="slidenum">
              <a:rPr lang="en-US" sz="1200">
                <a:solidFill>
                  <a:schemeClr val="dk1"/>
                </a:solidFill>
              </a:rPr>
              <a:t>38</a:t>
            </a:fld>
            <a:endParaRPr sz="1200">
              <a:solidFill>
                <a:schemeClr val="dk1"/>
              </a:solidFill>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2"/>
        <p:cNvGrpSpPr/>
        <p:nvPr/>
      </p:nvGrpSpPr>
      <p:grpSpPr>
        <a:xfrm>
          <a:off x="0" y="0"/>
          <a:ext cx="0" cy="0"/>
          <a:chOff x="0" y="0"/>
          <a:chExt cx="0" cy="0"/>
        </a:xfrm>
      </p:grpSpPr>
      <p:sp>
        <p:nvSpPr>
          <p:cNvPr id="1013" name="Google Shape;1013;g70b24591b1_4_20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14" name="Google Shape;1014;g70b24591b1_4_20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p9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21" name="Google Shape;421;p9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2"/>
        <p:cNvGrpSpPr/>
        <p:nvPr/>
      </p:nvGrpSpPr>
      <p:grpSpPr>
        <a:xfrm>
          <a:off x="0" y="0"/>
          <a:ext cx="0" cy="0"/>
          <a:chOff x="0" y="0"/>
          <a:chExt cx="0" cy="0"/>
        </a:xfrm>
      </p:grpSpPr>
      <p:sp>
        <p:nvSpPr>
          <p:cNvPr id="1023" name="Google Shape;1023;p5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24" name="Google Shape;1024;p5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6"/>
        <p:cNvGrpSpPr/>
        <p:nvPr/>
      </p:nvGrpSpPr>
      <p:grpSpPr>
        <a:xfrm>
          <a:off x="0" y="0"/>
          <a:ext cx="0" cy="0"/>
          <a:chOff x="0" y="0"/>
          <a:chExt cx="0" cy="0"/>
        </a:xfrm>
      </p:grpSpPr>
      <p:sp>
        <p:nvSpPr>
          <p:cNvPr id="1027" name="Google Shape;1027;p10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28" name="Google Shape;1028;p10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6"/>
        <p:cNvGrpSpPr/>
        <p:nvPr/>
      </p:nvGrpSpPr>
      <p:grpSpPr>
        <a:xfrm>
          <a:off x="0" y="0"/>
          <a:ext cx="0" cy="0"/>
          <a:chOff x="0" y="0"/>
          <a:chExt cx="0" cy="0"/>
        </a:xfrm>
      </p:grpSpPr>
      <p:sp>
        <p:nvSpPr>
          <p:cNvPr id="1037" name="Google Shape;1037;p10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38" name="Google Shape;1038;p10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8"/>
        <p:cNvGrpSpPr/>
        <p:nvPr/>
      </p:nvGrpSpPr>
      <p:grpSpPr>
        <a:xfrm>
          <a:off x="0" y="0"/>
          <a:ext cx="0" cy="0"/>
          <a:chOff x="0" y="0"/>
          <a:chExt cx="0" cy="0"/>
        </a:xfrm>
      </p:grpSpPr>
      <p:sp>
        <p:nvSpPr>
          <p:cNvPr id="1049" name="Google Shape;1049;p1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50" name="Google Shape;1050;p1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8"/>
        <p:cNvGrpSpPr/>
        <p:nvPr/>
      </p:nvGrpSpPr>
      <p:grpSpPr>
        <a:xfrm>
          <a:off x="0" y="0"/>
          <a:ext cx="0" cy="0"/>
          <a:chOff x="0" y="0"/>
          <a:chExt cx="0" cy="0"/>
        </a:xfrm>
      </p:grpSpPr>
      <p:sp>
        <p:nvSpPr>
          <p:cNvPr id="1059" name="Google Shape;1059;p1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60" name="Google Shape;1060;p1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0"/>
        <p:cNvGrpSpPr/>
        <p:nvPr/>
      </p:nvGrpSpPr>
      <p:grpSpPr>
        <a:xfrm>
          <a:off x="0" y="0"/>
          <a:ext cx="0" cy="0"/>
          <a:chOff x="0" y="0"/>
          <a:chExt cx="0" cy="0"/>
        </a:xfrm>
      </p:grpSpPr>
      <p:sp>
        <p:nvSpPr>
          <p:cNvPr id="1071" name="Google Shape;1071;g70b24591b1_4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72" name="Google Shape;1072;g70b24591b1_4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0"/>
        <p:cNvGrpSpPr/>
        <p:nvPr/>
      </p:nvGrpSpPr>
      <p:grpSpPr>
        <a:xfrm>
          <a:off x="0" y="0"/>
          <a:ext cx="0" cy="0"/>
          <a:chOff x="0" y="0"/>
          <a:chExt cx="0" cy="0"/>
        </a:xfrm>
      </p:grpSpPr>
      <p:sp>
        <p:nvSpPr>
          <p:cNvPr id="1081" name="Google Shape;1081;p1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82" name="Google Shape;1082;p1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2"/>
        <p:cNvGrpSpPr/>
        <p:nvPr/>
      </p:nvGrpSpPr>
      <p:grpSpPr>
        <a:xfrm>
          <a:off x="0" y="0"/>
          <a:ext cx="0" cy="0"/>
          <a:chOff x="0" y="0"/>
          <a:chExt cx="0" cy="0"/>
        </a:xfrm>
      </p:grpSpPr>
      <p:sp>
        <p:nvSpPr>
          <p:cNvPr id="1093" name="Google Shape;1093;p1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94" name="Google Shape;1094;p1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2"/>
        <p:cNvGrpSpPr/>
        <p:nvPr/>
      </p:nvGrpSpPr>
      <p:grpSpPr>
        <a:xfrm>
          <a:off x="0" y="0"/>
          <a:ext cx="0" cy="0"/>
          <a:chOff x="0" y="0"/>
          <a:chExt cx="0" cy="0"/>
        </a:xfrm>
      </p:grpSpPr>
      <p:sp>
        <p:nvSpPr>
          <p:cNvPr id="1103" name="Google Shape;1103;p1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04" name="Google Shape;1104;p1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4"/>
        <p:cNvGrpSpPr/>
        <p:nvPr/>
      </p:nvGrpSpPr>
      <p:grpSpPr>
        <a:xfrm>
          <a:off x="0" y="0"/>
          <a:ext cx="0" cy="0"/>
          <a:chOff x="0" y="0"/>
          <a:chExt cx="0" cy="0"/>
        </a:xfrm>
      </p:grpSpPr>
      <p:sp>
        <p:nvSpPr>
          <p:cNvPr id="1115" name="Google Shape;1115;p1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16" name="Google Shape;1116;p1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Google Shape;425;p9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6" name="Google Shape;426;p9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Trainer Notes: </a:t>
            </a:r>
            <a:endParaRPr/>
          </a:p>
          <a:p>
            <a:pPr marL="0" lvl="0" indent="0" algn="l" rtl="0">
              <a:lnSpc>
                <a:spcPct val="100000"/>
              </a:lnSpc>
              <a:spcBef>
                <a:spcPts val="0"/>
              </a:spcBef>
              <a:spcAft>
                <a:spcPts val="0"/>
              </a:spcAft>
              <a:buSzPts val="1400"/>
              <a:buNone/>
            </a:pPr>
            <a:r>
              <a:rPr lang="en-US"/>
              <a:t>Explain all the points to the learner</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sz="1150">
                <a:latin typeface="Arial"/>
                <a:ea typeface="Arial"/>
                <a:cs typeface="Arial"/>
                <a:sym typeface="Arial"/>
              </a:rPr>
              <a:t>The latest versions of all files ​ are often referred to as “heads.”</a:t>
            </a:r>
            <a:endParaRPr/>
          </a:p>
        </p:txBody>
      </p:sp>
      <p:sp>
        <p:nvSpPr>
          <p:cNvPr id="427" name="Google Shape;427;p9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5</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4"/>
        <p:cNvGrpSpPr/>
        <p:nvPr/>
      </p:nvGrpSpPr>
      <p:grpSpPr>
        <a:xfrm>
          <a:off x="0" y="0"/>
          <a:ext cx="0" cy="0"/>
          <a:chOff x="0" y="0"/>
          <a:chExt cx="0" cy="0"/>
        </a:xfrm>
      </p:grpSpPr>
      <p:sp>
        <p:nvSpPr>
          <p:cNvPr id="1125" name="Google Shape;1125;p11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26" name="Google Shape;1126;p1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6"/>
        <p:cNvGrpSpPr/>
        <p:nvPr/>
      </p:nvGrpSpPr>
      <p:grpSpPr>
        <a:xfrm>
          <a:off x="0" y="0"/>
          <a:ext cx="0" cy="0"/>
          <a:chOff x="0" y="0"/>
          <a:chExt cx="0" cy="0"/>
        </a:xfrm>
      </p:grpSpPr>
      <p:sp>
        <p:nvSpPr>
          <p:cNvPr id="1137" name="Google Shape;1137;p6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38" name="Google Shape;1138;p66:notes"/>
          <p:cNvSpPr txBox="1">
            <a:spLocks noGrp="1"/>
          </p:cNvSpPr>
          <p:nvPr>
            <p:ph type="body" idx="1"/>
          </p:nvPr>
        </p:nvSpPr>
        <p:spPr>
          <a:xfrm>
            <a:off x="685800" y="4400550"/>
            <a:ext cx="5486399"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400"/>
              <a:buFont typeface="Open Sans"/>
              <a:buNone/>
            </a:pPr>
            <a:r>
              <a:rPr lang="en-US" sz="1200" b="1" i="0" u="none" strike="noStrike" cap="none">
                <a:solidFill>
                  <a:schemeClr val="dk1"/>
                </a:solidFill>
              </a:rPr>
              <a:t>Trainer Notes: </a:t>
            </a:r>
            <a:r>
              <a:rPr lang="en-US" sz="1200"/>
              <a:t>Explain</a:t>
            </a:r>
            <a:r>
              <a:rPr lang="en-US" sz="1200" b="0" i="0" u="none" strike="noStrike" cap="none">
                <a:solidFill>
                  <a:schemeClr val="dk1"/>
                </a:solidFill>
              </a:rPr>
              <a:t> the project to the learners, and instruct them to perform it after the lesson. </a:t>
            </a:r>
            <a:endParaRPr sz="1200" b="0" i="0" u="none" strike="noStrike" cap="none">
              <a:solidFill>
                <a:schemeClr val="dk1"/>
              </a:solidFill>
            </a:endParaRPr>
          </a:p>
        </p:txBody>
      </p:sp>
      <p:sp>
        <p:nvSpPr>
          <p:cNvPr id="1139" name="Google Shape;1139;p66:notes"/>
          <p:cNvSpPr txBox="1">
            <a:spLocks noGrp="1"/>
          </p:cNvSpPr>
          <p:nvPr>
            <p:ph type="sldNum" idx="12"/>
          </p:nvPr>
        </p:nvSpPr>
        <p:spPr>
          <a:xfrm>
            <a:off x="3884612" y="8685213"/>
            <a:ext cx="2971799" cy="458786"/>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300"/>
              <a:buFont typeface="Open Sans"/>
              <a:buNone/>
            </a:pPr>
            <a:fld id="{00000000-1234-1234-1234-123412341234}" type="slidenum">
              <a:rPr lang="en-US" sz="1200">
                <a:solidFill>
                  <a:schemeClr val="dk1"/>
                </a:solidFill>
              </a:rPr>
              <a:t>51</a:t>
            </a:fld>
            <a:endParaRPr sz="1200">
              <a:solidFill>
                <a:schemeClr val="dk1"/>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
        <p:cNvGrpSpPr/>
        <p:nvPr/>
      </p:nvGrpSpPr>
      <p:grpSpPr>
        <a:xfrm>
          <a:off x="0" y="0"/>
          <a:ext cx="0" cy="0"/>
          <a:chOff x="0" y="0"/>
          <a:chExt cx="0" cy="0"/>
        </a:xfrm>
      </p:grpSpPr>
      <p:sp>
        <p:nvSpPr>
          <p:cNvPr id="434" name="Google Shape;434;p9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35" name="Google Shape;435;p9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Trainer Notes: </a:t>
            </a:r>
            <a:endParaRPr/>
          </a:p>
          <a:p>
            <a:pPr marL="0" lvl="0" indent="0" algn="l" rtl="0">
              <a:lnSpc>
                <a:spcPct val="100000"/>
              </a:lnSpc>
              <a:spcBef>
                <a:spcPts val="0"/>
              </a:spcBef>
              <a:spcAft>
                <a:spcPts val="0"/>
              </a:spcAft>
              <a:buSzPts val="1400"/>
              <a:buNone/>
            </a:pPr>
            <a:r>
              <a:rPr lang="en-US"/>
              <a:t>Explain all the points to the learner</a:t>
            </a:r>
            <a:endParaRPr/>
          </a:p>
        </p:txBody>
      </p:sp>
      <p:sp>
        <p:nvSpPr>
          <p:cNvPr id="436" name="Google Shape;436;p9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p9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1" name="Google Shape;451;p9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Trainer Notes: </a:t>
            </a:r>
            <a:endParaRPr/>
          </a:p>
          <a:p>
            <a:pPr marL="0" lvl="0" indent="0" algn="l" rtl="0">
              <a:lnSpc>
                <a:spcPct val="100000"/>
              </a:lnSpc>
              <a:spcBef>
                <a:spcPts val="0"/>
              </a:spcBef>
              <a:spcAft>
                <a:spcPts val="0"/>
              </a:spcAft>
              <a:buSzPts val="1400"/>
              <a:buNone/>
            </a:pPr>
            <a:r>
              <a:rPr lang="en-US"/>
              <a:t>Explain all the points to the learner</a:t>
            </a:r>
            <a:endParaRPr/>
          </a:p>
        </p:txBody>
      </p:sp>
      <p:sp>
        <p:nvSpPr>
          <p:cNvPr id="452" name="Google Shape;452;p9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p9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8" name="Google Shape;478;p9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Trainer Notes: </a:t>
            </a:r>
            <a:endParaRPr/>
          </a:p>
          <a:p>
            <a:pPr marL="0" lvl="0" indent="0" algn="l" rtl="0">
              <a:lnSpc>
                <a:spcPct val="100000"/>
              </a:lnSpc>
              <a:spcBef>
                <a:spcPts val="0"/>
              </a:spcBef>
              <a:spcAft>
                <a:spcPts val="0"/>
              </a:spcAft>
              <a:buSzPts val="1400"/>
              <a:buNone/>
            </a:pPr>
            <a:r>
              <a:rPr lang="en-US"/>
              <a:t>Explain all the points to the learner</a:t>
            </a:r>
            <a:endParaRPr/>
          </a:p>
        </p:txBody>
      </p:sp>
      <p:sp>
        <p:nvSpPr>
          <p:cNvPr id="479" name="Google Shape;479;p9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p:cNvGrpSpPr/>
        <p:nvPr/>
      </p:nvGrpSpPr>
      <p:grpSpPr>
        <a:xfrm>
          <a:off x="0" y="0"/>
          <a:ext cx="0" cy="0"/>
          <a:chOff x="0" y="0"/>
          <a:chExt cx="0" cy="0"/>
        </a:xfrm>
      </p:grpSpPr>
      <p:sp>
        <p:nvSpPr>
          <p:cNvPr id="497" name="Google Shape;497;p9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98" name="Google Shape;498;p9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Trainer Notes: </a:t>
            </a:r>
            <a:endParaRPr/>
          </a:p>
          <a:p>
            <a:pPr marL="0" lvl="0" indent="0" algn="l" rtl="0">
              <a:lnSpc>
                <a:spcPct val="100000"/>
              </a:lnSpc>
              <a:spcBef>
                <a:spcPts val="0"/>
              </a:spcBef>
              <a:spcAft>
                <a:spcPts val="0"/>
              </a:spcAft>
              <a:buSzPts val="1400"/>
              <a:buNone/>
            </a:pPr>
            <a:r>
              <a:rPr lang="en-US"/>
              <a:t>Explain all the points to the learner</a:t>
            </a:r>
            <a:endParaRPr/>
          </a:p>
        </p:txBody>
      </p:sp>
      <p:sp>
        <p:nvSpPr>
          <p:cNvPr id="499" name="Google Shape;499;p9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png"/><Relationship Id="rId1" Type="http://schemas.openxmlformats.org/officeDocument/2006/relationships/slideMaster" Target="../slideMasters/slideMaster3.xml"/><Relationship Id="rId4" Type="http://schemas.openxmlformats.org/officeDocument/2006/relationships/image" Target="../media/image3.png"/></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Lesson Name" userDrawn="1">
  <p:cSld name="Lesson Name">
    <p:spTree>
      <p:nvGrpSpPr>
        <p:cNvPr id="1" name="Shape 15"/>
        <p:cNvGrpSpPr/>
        <p:nvPr/>
      </p:nvGrpSpPr>
      <p:grpSpPr>
        <a:xfrm>
          <a:off x="0" y="0"/>
          <a:ext cx="0" cy="0"/>
          <a:chOff x="0" y="0"/>
          <a:chExt cx="0" cy="0"/>
        </a:xfrm>
      </p:grpSpPr>
      <p:pic>
        <p:nvPicPr>
          <p:cNvPr id="5" name="Google Shape;19;g85d11cf31a_2_2">
            <a:extLst>
              <a:ext uri="{FF2B5EF4-FFF2-40B4-BE49-F238E27FC236}">
                <a16:creationId xmlns:a16="http://schemas.microsoft.com/office/drawing/2014/main" id="{A36810FC-FD81-40EE-87B4-2F4D82AE17AC}"/>
              </a:ext>
            </a:extLst>
          </p:cNvPr>
          <p:cNvPicPr preferRelativeResize="0"/>
          <p:nvPr userDrawn="1"/>
        </p:nvPicPr>
        <p:blipFill rotWithShape="1">
          <a:blip r:embed="rId2">
            <a:alphaModFix/>
          </a:blip>
          <a:srcRect/>
          <a:stretch/>
        </p:blipFill>
        <p:spPr>
          <a:xfrm>
            <a:off x="0" y="-10"/>
            <a:ext cx="16256002" cy="9144009"/>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Lesson Name">
  <p:cSld name="1_Lesson Name">
    <p:spTree>
      <p:nvGrpSpPr>
        <p:cNvPr id="1" name="Shape 15"/>
        <p:cNvGrpSpPr/>
        <p:nvPr/>
      </p:nvGrpSpPr>
      <p:grpSpPr>
        <a:xfrm>
          <a:off x="0" y="0"/>
          <a:ext cx="0" cy="0"/>
          <a:chOff x="0" y="0"/>
          <a:chExt cx="0" cy="0"/>
        </a:xfrm>
      </p:grpSpPr>
      <p:pic>
        <p:nvPicPr>
          <p:cNvPr id="16" name="Google Shape;16;p23"/>
          <p:cNvPicPr preferRelativeResize="0"/>
          <p:nvPr/>
        </p:nvPicPr>
        <p:blipFill rotWithShape="1">
          <a:blip r:embed="rId2">
            <a:alphaModFix/>
          </a:blip>
          <a:srcRect/>
          <a:stretch/>
        </p:blipFill>
        <p:spPr>
          <a:xfrm>
            <a:off x="0" y="-10"/>
            <a:ext cx="16256002" cy="9144009"/>
          </a:xfrm>
          <a:prstGeom prst="rect">
            <a:avLst/>
          </a:prstGeom>
          <a:noFill/>
          <a:ln>
            <a:noFill/>
          </a:ln>
        </p:spPr>
      </p:pic>
      <p:sp>
        <p:nvSpPr>
          <p:cNvPr id="17" name="Google Shape;17;p23"/>
          <p:cNvSpPr txBox="1"/>
          <p:nvPr/>
        </p:nvSpPr>
        <p:spPr>
          <a:xfrm>
            <a:off x="7477349" y="4423577"/>
            <a:ext cx="7344000" cy="888900"/>
          </a:xfrm>
          <a:prstGeom prst="rect">
            <a:avLst/>
          </a:prstGeom>
          <a:noFill/>
          <a:ln>
            <a:noFill/>
          </a:ln>
        </p:spPr>
        <p:txBody>
          <a:bodyPr spcFirstLastPara="1" wrap="square" lIns="91425" tIns="91425" rIns="91425" bIns="91425" anchor="t" anchorCtr="0">
            <a:noAutofit/>
          </a:bodyPr>
          <a:lstStyle/>
          <a:p>
            <a:pPr marL="457200" marR="0" lvl="0" indent="-228600" algn="ctr" rtl="0">
              <a:lnSpc>
                <a:spcPct val="90000"/>
              </a:lnSpc>
              <a:spcBef>
                <a:spcPts val="1000"/>
              </a:spcBef>
              <a:spcAft>
                <a:spcPts val="0"/>
              </a:spcAft>
              <a:buClr>
                <a:schemeClr val="dk1"/>
              </a:buClr>
              <a:buSzPts val="2800"/>
              <a:buFont typeface="Arial"/>
              <a:buNone/>
            </a:pPr>
            <a:r>
              <a:rPr lang="en-US" sz="3800" b="1" i="0" u="none" strike="noStrike" cap="none" dirty="0">
                <a:solidFill>
                  <a:srgbClr val="404040"/>
                </a:solidFill>
                <a:latin typeface="Open Sans"/>
                <a:ea typeface="Open Sans"/>
                <a:cs typeface="Open Sans"/>
                <a:sym typeface="Open Sans"/>
              </a:rPr>
              <a:t>Post Graduate Program </a:t>
            </a:r>
            <a:endParaRPr sz="3800" b="0" i="0" u="none" strike="noStrike" cap="none" dirty="0">
              <a:solidFill>
                <a:srgbClr val="404040"/>
              </a:solidFill>
              <a:latin typeface="Arial"/>
              <a:ea typeface="Arial"/>
              <a:cs typeface="Arial"/>
              <a:sym typeface="Arial"/>
            </a:endParaRPr>
          </a:p>
          <a:p>
            <a:pPr marL="457200" marR="0" lvl="0" indent="-228600" algn="ctr" rtl="0">
              <a:lnSpc>
                <a:spcPct val="90000"/>
              </a:lnSpc>
              <a:spcBef>
                <a:spcPts val="1000"/>
              </a:spcBef>
              <a:spcAft>
                <a:spcPts val="0"/>
              </a:spcAft>
              <a:buClr>
                <a:schemeClr val="dk1"/>
              </a:buClr>
              <a:buSzPts val="2800"/>
              <a:buFont typeface="Arial"/>
              <a:buNone/>
            </a:pPr>
            <a:r>
              <a:rPr lang="en-US" sz="3800" b="1" i="0" u="none" strike="noStrike" cap="none" dirty="0">
                <a:solidFill>
                  <a:srgbClr val="404040"/>
                </a:solidFill>
                <a:latin typeface="Open Sans"/>
                <a:ea typeface="Open Sans"/>
                <a:cs typeface="Open Sans"/>
                <a:sym typeface="Open Sans"/>
              </a:rPr>
              <a:t>in </a:t>
            </a:r>
            <a:r>
              <a:rPr lang="en-US" sz="3800" b="1" i="0" u="none" strike="noStrike" cap="none" dirty="0">
                <a:solidFill>
                  <a:srgbClr val="404040"/>
                </a:solidFill>
                <a:latin typeface="Open Sans"/>
                <a:ea typeface="Open Sans"/>
                <a:cs typeface="Open Sans"/>
                <a:sym typeface="Open Sans"/>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textRoundtripDataId="0"/>
                  </a:ext>
                </a:extLst>
              </a:rPr>
              <a:t>DevOps</a:t>
            </a:r>
            <a:endParaRPr sz="3800" b="1" i="0" u="none" strike="noStrike" cap="none" dirty="0">
              <a:solidFill>
                <a:srgbClr val="404040"/>
              </a:solidFill>
              <a:latin typeface="Open Sans"/>
              <a:ea typeface="Open Sans"/>
              <a:cs typeface="Open Sans"/>
              <a:sym typeface="Open Sans"/>
            </a:endParaRPr>
          </a:p>
          <a:p>
            <a:pPr marL="457200" marR="0" lvl="0" indent="-228600" algn="ctr" rtl="0">
              <a:lnSpc>
                <a:spcPct val="90000"/>
              </a:lnSpc>
              <a:spcBef>
                <a:spcPts val="1000"/>
              </a:spcBef>
              <a:spcAft>
                <a:spcPts val="0"/>
              </a:spcAft>
              <a:buClr>
                <a:schemeClr val="dk1"/>
              </a:buClr>
              <a:buSzPts val="2800"/>
              <a:buFont typeface="Arial"/>
              <a:buNone/>
            </a:pPr>
            <a:br>
              <a:rPr lang="en-US" sz="3800" b="1" i="0" u="none" strike="noStrike" cap="none" dirty="0">
                <a:solidFill>
                  <a:srgbClr val="404040"/>
                </a:solidFill>
                <a:latin typeface="Open Sans"/>
                <a:ea typeface="Open Sans"/>
                <a:cs typeface="Open Sans"/>
                <a:sym typeface="Open Sans"/>
              </a:rPr>
            </a:br>
            <a:endParaRPr sz="3800" b="0" i="0" u="none" strike="noStrike" cap="none" dirty="0">
              <a:solidFill>
                <a:srgbClr val="404040"/>
              </a:solidFill>
              <a:latin typeface="Open Sans"/>
              <a:ea typeface="Open Sans"/>
              <a:cs typeface="Open Sans"/>
              <a:sym typeface="Open Sans"/>
            </a:endParaRPr>
          </a:p>
        </p:txBody>
      </p:sp>
    </p:spTree>
    <p:extLst>
      <p:ext uri="{BB962C8B-B14F-4D97-AF65-F5344CB8AC3E}">
        <p14:creationId xmlns:p14="http://schemas.microsoft.com/office/powerpoint/2010/main" val="15559416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opic Name" userDrawn="1">
  <p:cSld name="Topic Name">
    <p:spTree>
      <p:nvGrpSpPr>
        <p:cNvPr id="1" name="Shape 205"/>
        <p:cNvGrpSpPr/>
        <p:nvPr/>
      </p:nvGrpSpPr>
      <p:grpSpPr>
        <a:xfrm>
          <a:off x="0" y="0"/>
          <a:ext cx="0" cy="0"/>
          <a:chOff x="0" y="0"/>
          <a:chExt cx="0" cy="0"/>
        </a:xfrm>
      </p:grpSpPr>
      <p:pic>
        <p:nvPicPr>
          <p:cNvPr id="6" name="Google Shape;30;g85d11cf31a_4_4">
            <a:extLst>
              <a:ext uri="{FF2B5EF4-FFF2-40B4-BE49-F238E27FC236}">
                <a16:creationId xmlns:a16="http://schemas.microsoft.com/office/drawing/2014/main" id="{0F141F6A-C739-4A2C-9AC6-176CE5BBCE34}"/>
              </a:ext>
            </a:extLst>
          </p:cNvPr>
          <p:cNvPicPr preferRelativeResize="0"/>
          <p:nvPr userDrawn="1"/>
        </p:nvPicPr>
        <p:blipFill rotWithShape="1">
          <a:blip r:embed="rId2">
            <a:alphaModFix/>
          </a:blip>
          <a:srcRect/>
          <a:stretch/>
        </p:blipFill>
        <p:spPr>
          <a:xfrm>
            <a:off x="0" y="0"/>
            <a:ext cx="16256002" cy="9144052"/>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ontent Slide">
  <p:cSld name="Content Slide">
    <p:spTree>
      <p:nvGrpSpPr>
        <p:cNvPr id="1" name="Shape 210"/>
        <p:cNvGrpSpPr/>
        <p:nvPr/>
      </p:nvGrpSpPr>
      <p:grpSpPr>
        <a:xfrm>
          <a:off x="0" y="0"/>
          <a:ext cx="0" cy="0"/>
          <a:chOff x="0" y="0"/>
          <a:chExt cx="0" cy="0"/>
        </a:xfrm>
      </p:grpSpPr>
      <p:pic>
        <p:nvPicPr>
          <p:cNvPr id="5" name="Google Shape;36;p26">
            <a:extLst>
              <a:ext uri="{FF2B5EF4-FFF2-40B4-BE49-F238E27FC236}">
                <a16:creationId xmlns:a16="http://schemas.microsoft.com/office/drawing/2014/main" id="{BF2E602E-2E87-4FBF-97FA-022B9DF40538}"/>
              </a:ext>
            </a:extLst>
          </p:cNvPr>
          <p:cNvPicPr preferRelativeResize="0"/>
          <p:nvPr userDrawn="1"/>
        </p:nvPicPr>
        <p:blipFill rotWithShape="1">
          <a:blip r:embed="rId2">
            <a:alphaModFix/>
          </a:blip>
          <a:srcRect/>
          <a:stretch/>
        </p:blipFill>
        <p:spPr>
          <a:xfrm>
            <a:off x="0" y="0"/>
            <a:ext cx="16256002" cy="9144001"/>
          </a:xfrm>
          <a:prstGeom prst="rect">
            <a:avLst/>
          </a:prstGeom>
          <a:noFill/>
          <a:ln>
            <a:noFill/>
          </a:ln>
        </p:spPr>
      </p:pic>
      <p:sp>
        <p:nvSpPr>
          <p:cNvPr id="213" name="Google Shape;213;g70b24591b1_4_223"/>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SzPts val="4400"/>
              <a:buNone/>
              <a:defRPr sz="2800" b="1">
                <a:solidFill>
                  <a:srgbClr val="3F3F3F"/>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ontent Slide">
  <p:cSld name="1_Content Slide">
    <p:spTree>
      <p:nvGrpSpPr>
        <p:cNvPr id="1" name="Shape 214"/>
        <p:cNvGrpSpPr/>
        <p:nvPr/>
      </p:nvGrpSpPr>
      <p:grpSpPr>
        <a:xfrm>
          <a:off x="0" y="0"/>
          <a:ext cx="0" cy="0"/>
          <a:chOff x="0" y="0"/>
          <a:chExt cx="0" cy="0"/>
        </a:xfrm>
      </p:grpSpPr>
      <p:pic>
        <p:nvPicPr>
          <p:cNvPr id="6" name="Google Shape;36;p26">
            <a:extLst>
              <a:ext uri="{FF2B5EF4-FFF2-40B4-BE49-F238E27FC236}">
                <a16:creationId xmlns:a16="http://schemas.microsoft.com/office/drawing/2014/main" id="{45D45927-1508-40E2-8A21-6029C4254B3D}"/>
              </a:ext>
            </a:extLst>
          </p:cNvPr>
          <p:cNvPicPr preferRelativeResize="0"/>
          <p:nvPr userDrawn="1"/>
        </p:nvPicPr>
        <p:blipFill rotWithShape="1">
          <a:blip r:embed="rId2">
            <a:alphaModFix/>
          </a:blip>
          <a:srcRect/>
          <a:stretch/>
        </p:blipFill>
        <p:spPr>
          <a:xfrm>
            <a:off x="0" y="0"/>
            <a:ext cx="16256002" cy="9144001"/>
          </a:xfrm>
          <a:prstGeom prst="rect">
            <a:avLst/>
          </a:prstGeom>
          <a:noFill/>
          <a:ln>
            <a:noFill/>
          </a:ln>
        </p:spPr>
      </p:pic>
      <p:sp>
        <p:nvSpPr>
          <p:cNvPr id="217" name="Google Shape;217;g70b24591b1_4_227"/>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SzPts val="4400"/>
              <a:buNone/>
              <a:defRPr sz="2800" b="1">
                <a:solidFill>
                  <a:srgbClr val="3F3F3F"/>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8" name="Google Shape;218;g70b24591b1_4_227"/>
          <p:cNvSpPr txBox="1">
            <a:spLocks noGrp="1"/>
          </p:cNvSpPr>
          <p:nvPr>
            <p:ph type="body" idx="1"/>
          </p:nvPr>
        </p:nvSpPr>
        <p:spPr>
          <a:xfrm>
            <a:off x="1902091" y="1808291"/>
            <a:ext cx="12451800" cy="5527500"/>
          </a:xfrm>
          <a:prstGeom prst="rect">
            <a:avLst/>
          </a:prstGeom>
          <a:noFill/>
          <a:ln>
            <a:noFill/>
          </a:ln>
        </p:spPr>
        <p:txBody>
          <a:bodyPr spcFirstLastPara="1" wrap="square" lIns="91425" tIns="0" rIns="91425" bIns="0" anchor="t" anchorCtr="0">
            <a:noAutofit/>
          </a:bodyPr>
          <a:lstStyle>
            <a:lvl1pPr marL="457200" lvl="0" indent="-406400" algn="l">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Assisted Practice">
  <p:cSld name="Assisted Practice">
    <p:spTree>
      <p:nvGrpSpPr>
        <p:cNvPr id="1" name="Shape 219"/>
        <p:cNvGrpSpPr/>
        <p:nvPr/>
      </p:nvGrpSpPr>
      <p:grpSpPr>
        <a:xfrm>
          <a:off x="0" y="0"/>
          <a:ext cx="0" cy="0"/>
          <a:chOff x="0" y="0"/>
          <a:chExt cx="0" cy="0"/>
        </a:xfrm>
      </p:grpSpPr>
      <p:sp>
        <p:nvSpPr>
          <p:cNvPr id="223" name="Google Shape;223;g70b24591b1_4_232"/>
          <p:cNvSpPr txBox="1">
            <a:spLocks noGrp="1"/>
          </p:cNvSpPr>
          <p:nvPr>
            <p:ph type="title"/>
          </p:nvPr>
        </p:nvSpPr>
        <p:spPr>
          <a:xfrm>
            <a:off x="812800" y="436395"/>
            <a:ext cx="10666200" cy="6651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SzPts val="4400"/>
              <a:buNone/>
              <a:defRPr sz="2800" b="1">
                <a:solidFill>
                  <a:schemeClr val="lt1"/>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4" name="Google Shape;224;g70b24591b1_4_232"/>
          <p:cNvSpPr txBox="1">
            <a:spLocks noGrp="1"/>
          </p:cNvSpPr>
          <p:nvPr>
            <p:ph type="body" idx="1"/>
          </p:nvPr>
        </p:nvSpPr>
        <p:spPr>
          <a:xfrm>
            <a:off x="1902091" y="2363465"/>
            <a:ext cx="12451800" cy="5527500"/>
          </a:xfrm>
          <a:prstGeom prst="rect">
            <a:avLst/>
          </a:prstGeom>
          <a:noFill/>
          <a:ln>
            <a:noFill/>
          </a:ln>
        </p:spPr>
        <p:txBody>
          <a:bodyPr spcFirstLastPara="1" wrap="square" lIns="91425" tIns="0" rIns="91425" bIns="0" anchor="t" anchorCtr="0">
            <a:noAutofit/>
          </a:bodyPr>
          <a:lstStyle>
            <a:lvl1pPr marL="457200" lvl="0" indent="-406400" algn="l">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pic>
        <p:nvPicPr>
          <p:cNvPr id="7" name="Google Shape;33;g878fb86f4c_0_19">
            <a:extLst>
              <a:ext uri="{FF2B5EF4-FFF2-40B4-BE49-F238E27FC236}">
                <a16:creationId xmlns:a16="http://schemas.microsoft.com/office/drawing/2014/main" id="{6A4DA415-E6D3-49B9-ABE5-F86A1FD61E21}"/>
              </a:ext>
            </a:extLst>
          </p:cNvPr>
          <p:cNvPicPr preferRelativeResize="0"/>
          <p:nvPr userDrawn="1"/>
        </p:nvPicPr>
        <p:blipFill rotWithShape="1">
          <a:blip r:embed="rId2">
            <a:alphaModFix/>
          </a:blip>
          <a:srcRect/>
          <a:stretch/>
        </p:blipFill>
        <p:spPr>
          <a:xfrm>
            <a:off x="0" y="-10"/>
            <a:ext cx="16256001" cy="9144007"/>
          </a:xfrm>
          <a:prstGeom prst="rect">
            <a:avLst/>
          </a:prstGeom>
          <a:noFill/>
          <a:ln>
            <a:noFill/>
          </a:ln>
        </p:spPr>
      </p:pic>
      <p:sp>
        <p:nvSpPr>
          <p:cNvPr id="5" name="Google Shape;21;g878fb86f4c_0_19">
            <a:extLst>
              <a:ext uri="{FF2B5EF4-FFF2-40B4-BE49-F238E27FC236}">
                <a16:creationId xmlns:a16="http://schemas.microsoft.com/office/drawing/2014/main" id="{1B71BC24-EEA0-4098-901F-046EC6308520}"/>
              </a:ext>
            </a:extLst>
          </p:cNvPr>
          <p:cNvSpPr/>
          <p:nvPr userDrawn="1"/>
        </p:nvSpPr>
        <p:spPr>
          <a:xfrm>
            <a:off x="596200" y="848753"/>
            <a:ext cx="12077700" cy="430800"/>
          </a:xfrm>
          <a:prstGeom prst="rect">
            <a:avLst/>
          </a:prstGeom>
          <a:noFill/>
          <a:ln>
            <a:noFill/>
          </a:ln>
        </p:spPr>
        <p:txBody>
          <a:bodyPr spcFirstLastPara="1" wrap="square" lIns="91425" tIns="0" rIns="91425" bIns="0"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n-US" sz="2800" b="1" dirty="0">
                <a:solidFill>
                  <a:schemeClr val="tx1">
                    <a:lumMod val="75000"/>
                    <a:lumOff val="25000"/>
                  </a:schemeClr>
                </a:solidFill>
                <a:latin typeface="Open Sans"/>
                <a:ea typeface="Open Sans"/>
                <a:cs typeface="Open Sans"/>
                <a:sym typeface="Open Sans"/>
              </a:rPr>
              <a:t>Assisted Practice</a:t>
            </a:r>
            <a:endParaRPr sz="1400" b="0" i="0" u="none" strike="noStrike" cap="none" dirty="0">
              <a:solidFill>
                <a:schemeClr val="tx1">
                  <a:lumMod val="75000"/>
                  <a:lumOff val="25000"/>
                </a:schemeClr>
              </a:solidFill>
              <a:latin typeface="Arial"/>
              <a:ea typeface="Arial"/>
              <a:cs typeface="Arial"/>
              <a:sym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Key Takeaways" userDrawn="1">
  <p:cSld name="Key Takeaways">
    <p:spTree>
      <p:nvGrpSpPr>
        <p:cNvPr id="1" name="Shape 225"/>
        <p:cNvGrpSpPr/>
        <p:nvPr/>
      </p:nvGrpSpPr>
      <p:grpSpPr>
        <a:xfrm>
          <a:off x="0" y="0"/>
          <a:ext cx="0" cy="0"/>
          <a:chOff x="0" y="0"/>
          <a:chExt cx="0" cy="0"/>
        </a:xfrm>
      </p:grpSpPr>
      <p:sp>
        <p:nvSpPr>
          <p:cNvPr id="230" name="Google Shape;230;g70b24591b1_4_238"/>
          <p:cNvSpPr txBox="1">
            <a:spLocks noGrp="1"/>
          </p:cNvSpPr>
          <p:nvPr>
            <p:ph type="body" idx="1"/>
          </p:nvPr>
        </p:nvSpPr>
        <p:spPr>
          <a:xfrm>
            <a:off x="1432121" y="2180141"/>
            <a:ext cx="8099400" cy="586200"/>
          </a:xfrm>
          <a:prstGeom prst="rect">
            <a:avLst/>
          </a:prstGeom>
          <a:noFill/>
          <a:ln>
            <a:noFill/>
          </a:ln>
        </p:spPr>
        <p:txBody>
          <a:bodyPr spcFirstLastPara="1" wrap="square" lIns="91425" tIns="0" rIns="91425" bIns="0" anchor="t" anchorCtr="0">
            <a:noAutofit/>
          </a:bodyPr>
          <a:lstStyle>
            <a:lvl1pPr marL="457200" lvl="0" indent="-406400" algn="l">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31" name="Google Shape;231;g70b24591b1_4_238"/>
          <p:cNvSpPr txBox="1">
            <a:spLocks noGrp="1"/>
          </p:cNvSpPr>
          <p:nvPr>
            <p:ph type="body" idx="2"/>
          </p:nvPr>
        </p:nvSpPr>
        <p:spPr>
          <a:xfrm>
            <a:off x="1432121" y="3372838"/>
            <a:ext cx="8099400" cy="586200"/>
          </a:xfrm>
          <a:prstGeom prst="rect">
            <a:avLst/>
          </a:prstGeom>
          <a:noFill/>
          <a:ln>
            <a:noFill/>
          </a:ln>
        </p:spPr>
        <p:txBody>
          <a:bodyPr spcFirstLastPara="1" wrap="square" lIns="91425" tIns="0" rIns="91425" bIns="0" anchor="t" anchorCtr="0">
            <a:noAutofit/>
          </a:bodyPr>
          <a:lstStyle>
            <a:lvl1pPr marL="457200" lvl="0" indent="-406400" algn="l">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32" name="Google Shape;232;g70b24591b1_4_238"/>
          <p:cNvSpPr txBox="1">
            <a:spLocks noGrp="1"/>
          </p:cNvSpPr>
          <p:nvPr>
            <p:ph type="body" idx="3"/>
          </p:nvPr>
        </p:nvSpPr>
        <p:spPr>
          <a:xfrm>
            <a:off x="1432121" y="4565535"/>
            <a:ext cx="8099400" cy="586200"/>
          </a:xfrm>
          <a:prstGeom prst="rect">
            <a:avLst/>
          </a:prstGeom>
          <a:noFill/>
          <a:ln>
            <a:noFill/>
          </a:ln>
        </p:spPr>
        <p:txBody>
          <a:bodyPr spcFirstLastPara="1" wrap="square" lIns="91425" tIns="0" rIns="91425" bIns="0" anchor="t" anchorCtr="0">
            <a:noAutofit/>
          </a:bodyPr>
          <a:lstStyle>
            <a:lvl1pPr marL="457200" lvl="0" indent="-406400" algn="l">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33" name="Google Shape;233;g70b24591b1_4_238"/>
          <p:cNvSpPr txBox="1">
            <a:spLocks noGrp="1"/>
          </p:cNvSpPr>
          <p:nvPr>
            <p:ph type="body" idx="4"/>
          </p:nvPr>
        </p:nvSpPr>
        <p:spPr>
          <a:xfrm>
            <a:off x="1432121" y="5758233"/>
            <a:ext cx="8099400" cy="586200"/>
          </a:xfrm>
          <a:prstGeom prst="rect">
            <a:avLst/>
          </a:prstGeom>
          <a:noFill/>
          <a:ln>
            <a:noFill/>
          </a:ln>
        </p:spPr>
        <p:txBody>
          <a:bodyPr spcFirstLastPara="1" wrap="square" lIns="91425" tIns="0" rIns="91425" bIns="0" anchor="t" anchorCtr="0">
            <a:noAutofit/>
          </a:bodyPr>
          <a:lstStyle>
            <a:lvl1pPr marL="457200" lvl="0" indent="-406400" algn="l">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pic>
        <p:nvPicPr>
          <p:cNvPr id="10" name="Google Shape;81;p33">
            <a:extLst>
              <a:ext uri="{FF2B5EF4-FFF2-40B4-BE49-F238E27FC236}">
                <a16:creationId xmlns:a16="http://schemas.microsoft.com/office/drawing/2014/main" id="{E92DD301-AE1C-40A8-AD37-E514EFA88B56}"/>
              </a:ext>
            </a:extLst>
          </p:cNvPr>
          <p:cNvPicPr preferRelativeResize="0"/>
          <p:nvPr userDrawn="1"/>
        </p:nvPicPr>
        <p:blipFill rotWithShape="1">
          <a:blip r:embed="rId2">
            <a:alphaModFix/>
          </a:blip>
          <a:srcRect/>
          <a:stretch/>
        </p:blipFill>
        <p:spPr>
          <a:xfrm>
            <a:off x="0" y="0"/>
            <a:ext cx="16256002" cy="9144001"/>
          </a:xfrm>
          <a:prstGeom prst="rect">
            <a:avLst/>
          </a:prstGeom>
          <a:noFill/>
          <a:ln>
            <a:noFill/>
          </a:ln>
        </p:spPr>
      </p:pic>
      <p:sp>
        <p:nvSpPr>
          <p:cNvPr id="11" name="Google Shape;82;p33">
            <a:extLst>
              <a:ext uri="{FF2B5EF4-FFF2-40B4-BE49-F238E27FC236}">
                <a16:creationId xmlns:a16="http://schemas.microsoft.com/office/drawing/2014/main" id="{A081FF0B-E64A-4FB7-9EE4-4AAE8022840F}"/>
              </a:ext>
            </a:extLst>
          </p:cNvPr>
          <p:cNvSpPr/>
          <p:nvPr userDrawn="1"/>
        </p:nvSpPr>
        <p:spPr>
          <a:xfrm>
            <a:off x="2747395" y="769174"/>
            <a:ext cx="4819925" cy="523220"/>
          </a:xfrm>
          <a:prstGeom prst="rect">
            <a:avLst/>
          </a:prstGeom>
          <a:noFill/>
          <a:ln>
            <a:noFill/>
          </a:ln>
        </p:spPr>
        <p:txBody>
          <a:bodyPr spcFirstLastPara="1" wrap="square" lIns="91425" tIns="45700" rIns="91425" bIns="45700" anchor="t" anchorCtr="0">
            <a:spAutoFit/>
          </a:bodyPr>
          <a:lstStyle/>
          <a:p>
            <a:pPr marL="228600" marR="0" lvl="0" indent="0" algn="ctr" rtl="0">
              <a:lnSpc>
                <a:spcPct val="100000"/>
              </a:lnSpc>
              <a:spcBef>
                <a:spcPts val="0"/>
              </a:spcBef>
              <a:spcAft>
                <a:spcPts val="0"/>
              </a:spcAft>
              <a:buClr>
                <a:srgbClr val="3F3F3F"/>
              </a:buClr>
              <a:buSzPts val="2200"/>
              <a:buFont typeface="Arial"/>
              <a:buNone/>
            </a:pPr>
            <a:r>
              <a:rPr lang="en-US" sz="2800" b="1" i="0" u="none" strike="noStrike" cap="none">
                <a:solidFill>
                  <a:srgbClr val="3F3F3F"/>
                </a:solidFill>
                <a:latin typeface="Open Sans"/>
                <a:ea typeface="Open Sans"/>
                <a:cs typeface="Open Sans"/>
                <a:sym typeface="Open Sans"/>
              </a:rPr>
              <a:t>Key Takeaways</a:t>
            </a:r>
            <a:endParaRPr sz="1400" b="0" i="0" u="none" strike="noStrike" cap="none">
              <a:solidFill>
                <a:srgbClr val="000000"/>
              </a:solidFill>
              <a:latin typeface="Arial"/>
              <a:ea typeface="Arial"/>
              <a:cs typeface="Arial"/>
              <a:sym typeface="Arial"/>
            </a:endParaRPr>
          </a:p>
        </p:txBody>
      </p:sp>
      <p:pic>
        <p:nvPicPr>
          <p:cNvPr id="12" name="Google Shape;87;p33">
            <a:extLst>
              <a:ext uri="{FF2B5EF4-FFF2-40B4-BE49-F238E27FC236}">
                <a16:creationId xmlns:a16="http://schemas.microsoft.com/office/drawing/2014/main" id="{5FAD4D71-151C-4401-A00F-A61B02B05D9D}"/>
              </a:ext>
            </a:extLst>
          </p:cNvPr>
          <p:cNvPicPr preferRelativeResize="0"/>
          <p:nvPr userDrawn="1"/>
        </p:nvPicPr>
        <p:blipFill rotWithShape="1">
          <a:blip r:embed="rId3">
            <a:alphaModFix/>
          </a:blip>
          <a:srcRect t="6807" b="6798"/>
          <a:stretch/>
        </p:blipFill>
        <p:spPr>
          <a:xfrm>
            <a:off x="3135819" y="1310517"/>
            <a:ext cx="4592626" cy="91075"/>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Lesson Name" preserve="1">
  <p:cSld name="Lesson Name">
    <p:spTree>
      <p:nvGrpSpPr>
        <p:cNvPr id="1" name="Shape 15"/>
        <p:cNvGrpSpPr/>
        <p:nvPr/>
      </p:nvGrpSpPr>
      <p:grpSpPr>
        <a:xfrm>
          <a:off x="0" y="0"/>
          <a:ext cx="0" cy="0"/>
          <a:chOff x="0" y="0"/>
          <a:chExt cx="0" cy="0"/>
        </a:xfrm>
      </p:grpSpPr>
      <p:pic>
        <p:nvPicPr>
          <p:cNvPr id="16" name="Google Shape;16;p23"/>
          <p:cNvPicPr preferRelativeResize="0"/>
          <p:nvPr/>
        </p:nvPicPr>
        <p:blipFill rotWithShape="1">
          <a:blip r:embed="rId2">
            <a:alphaModFix/>
          </a:blip>
          <a:srcRect/>
          <a:stretch/>
        </p:blipFill>
        <p:spPr>
          <a:xfrm>
            <a:off x="0" y="-10"/>
            <a:ext cx="16256002" cy="9144009"/>
          </a:xfrm>
          <a:prstGeom prst="rect">
            <a:avLst/>
          </a:prstGeom>
          <a:noFill/>
          <a:ln>
            <a:noFill/>
          </a:ln>
        </p:spPr>
      </p:pic>
      <p:sp>
        <p:nvSpPr>
          <p:cNvPr id="17" name="Google Shape;17;p23"/>
          <p:cNvSpPr txBox="1"/>
          <p:nvPr/>
        </p:nvSpPr>
        <p:spPr>
          <a:xfrm>
            <a:off x="7477349" y="4423577"/>
            <a:ext cx="7344000" cy="888900"/>
          </a:xfrm>
          <a:prstGeom prst="rect">
            <a:avLst/>
          </a:prstGeom>
          <a:noFill/>
          <a:ln>
            <a:noFill/>
          </a:ln>
        </p:spPr>
        <p:txBody>
          <a:bodyPr spcFirstLastPara="1" wrap="square" lIns="91425" tIns="91425" rIns="91425" bIns="91425" anchor="t" anchorCtr="0">
            <a:noAutofit/>
          </a:bodyPr>
          <a:lstStyle/>
          <a:p>
            <a:pPr marL="457200" marR="0" lvl="0" indent="-228600" algn="ctr" rtl="0">
              <a:lnSpc>
                <a:spcPct val="90000"/>
              </a:lnSpc>
              <a:spcBef>
                <a:spcPts val="1000"/>
              </a:spcBef>
              <a:spcAft>
                <a:spcPts val="0"/>
              </a:spcAft>
              <a:buClr>
                <a:schemeClr val="dk1"/>
              </a:buClr>
              <a:buSzPts val="2800"/>
              <a:buFont typeface="Arial"/>
              <a:buNone/>
            </a:pPr>
            <a:r>
              <a:rPr lang="en-US" sz="3800" b="1" i="0" u="none" strike="noStrike" cap="none">
                <a:solidFill>
                  <a:srgbClr val="434343"/>
                </a:solidFill>
                <a:latin typeface="Open Sans"/>
                <a:ea typeface="Open Sans"/>
                <a:cs typeface="Open Sans"/>
                <a:sym typeface="Open Sans"/>
              </a:rPr>
              <a:t>Post Graduate Program </a:t>
            </a:r>
            <a:endParaRPr sz="3800" b="0" i="0" u="none" strike="noStrike" cap="none">
              <a:solidFill>
                <a:srgbClr val="434343"/>
              </a:solidFill>
              <a:latin typeface="Arial"/>
              <a:ea typeface="Arial"/>
              <a:cs typeface="Arial"/>
              <a:sym typeface="Arial"/>
            </a:endParaRPr>
          </a:p>
          <a:p>
            <a:pPr marL="457200" marR="0" lvl="0" indent="-228600" algn="ctr" rtl="0">
              <a:lnSpc>
                <a:spcPct val="90000"/>
              </a:lnSpc>
              <a:spcBef>
                <a:spcPts val="1000"/>
              </a:spcBef>
              <a:spcAft>
                <a:spcPts val="0"/>
              </a:spcAft>
              <a:buClr>
                <a:schemeClr val="dk1"/>
              </a:buClr>
              <a:buSzPts val="2800"/>
              <a:buFont typeface="Arial"/>
              <a:buNone/>
            </a:pPr>
            <a:r>
              <a:rPr lang="en-US" sz="3800" b="1" i="0" u="none" strike="noStrike" cap="none">
                <a:solidFill>
                  <a:srgbClr val="434343"/>
                </a:solidFill>
                <a:latin typeface="Open Sans"/>
                <a:ea typeface="Open Sans"/>
                <a:cs typeface="Open Sans"/>
                <a:sym typeface="Open Sans"/>
              </a:rPr>
              <a:t>in </a:t>
            </a:r>
            <a:r>
              <a:rPr lang="en-US" sz="3800" b="1" i="0" u="none" strike="noStrike" cap="none">
                <a:solidFill>
                  <a:srgbClr val="434343"/>
                </a:solidFill>
                <a:latin typeface="Open Sans"/>
                <a:ea typeface="Open Sans"/>
                <a:cs typeface="Open Sans"/>
                <a:sym typeface="Open Sans"/>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textRoundtripDataId="0"/>
                  </a:ext>
                </a:extLst>
              </a:rPr>
              <a:t>DevOps</a:t>
            </a:r>
            <a:endParaRPr sz="3800" b="1" i="0" u="none" strike="noStrike" cap="none">
              <a:solidFill>
                <a:srgbClr val="434343"/>
              </a:solidFill>
              <a:latin typeface="Open Sans"/>
              <a:ea typeface="Open Sans"/>
              <a:cs typeface="Open Sans"/>
              <a:sym typeface="Open Sans"/>
            </a:endParaRPr>
          </a:p>
          <a:p>
            <a:pPr marL="457200" marR="0" lvl="0" indent="-228600" algn="ctr" rtl="0">
              <a:lnSpc>
                <a:spcPct val="90000"/>
              </a:lnSpc>
              <a:spcBef>
                <a:spcPts val="1000"/>
              </a:spcBef>
              <a:spcAft>
                <a:spcPts val="0"/>
              </a:spcAft>
              <a:buClr>
                <a:schemeClr val="dk1"/>
              </a:buClr>
              <a:buSzPts val="2800"/>
              <a:buFont typeface="Arial"/>
              <a:buNone/>
            </a:pPr>
            <a:br>
              <a:rPr lang="en-US" sz="3800" b="1" i="0" u="none" strike="noStrike" cap="none">
                <a:solidFill>
                  <a:srgbClr val="434343"/>
                </a:solidFill>
                <a:latin typeface="Open Sans"/>
                <a:ea typeface="Open Sans"/>
                <a:cs typeface="Open Sans"/>
                <a:sym typeface="Open Sans"/>
              </a:rPr>
            </a:br>
            <a:endParaRPr sz="3800" b="0" i="0" u="none" strike="noStrike" cap="none">
              <a:solidFill>
                <a:srgbClr val="434343"/>
              </a:solidFill>
              <a:latin typeface="Open Sans"/>
              <a:ea typeface="Open Sans"/>
              <a:cs typeface="Open Sans"/>
              <a:sym typeface="Open Sans"/>
            </a:endParaRPr>
          </a:p>
        </p:txBody>
      </p:sp>
    </p:spTree>
    <p:extLst>
      <p:ext uri="{BB962C8B-B14F-4D97-AF65-F5344CB8AC3E}">
        <p14:creationId xmlns:p14="http://schemas.microsoft.com/office/powerpoint/2010/main" val="364602359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Lesson Name 1" preserve="1">
  <p:cSld name="Lesson Name 1">
    <p:spTree>
      <p:nvGrpSpPr>
        <p:cNvPr id="1" name="Shape 18"/>
        <p:cNvGrpSpPr/>
        <p:nvPr/>
      </p:nvGrpSpPr>
      <p:grpSpPr>
        <a:xfrm>
          <a:off x="0" y="0"/>
          <a:ext cx="0" cy="0"/>
          <a:chOff x="0" y="0"/>
          <a:chExt cx="0" cy="0"/>
        </a:xfrm>
      </p:grpSpPr>
      <p:pic>
        <p:nvPicPr>
          <p:cNvPr id="19" name="Google Shape;19;g85d11cf31a_2_2"/>
          <p:cNvPicPr preferRelativeResize="0"/>
          <p:nvPr/>
        </p:nvPicPr>
        <p:blipFill rotWithShape="1">
          <a:blip r:embed="rId2">
            <a:alphaModFix/>
          </a:blip>
          <a:srcRect/>
          <a:stretch/>
        </p:blipFill>
        <p:spPr>
          <a:xfrm>
            <a:off x="0" y="-10"/>
            <a:ext cx="16256002" cy="9144009"/>
          </a:xfrm>
          <a:prstGeom prst="rect">
            <a:avLst/>
          </a:prstGeom>
          <a:noFill/>
          <a:ln>
            <a:noFill/>
          </a:ln>
        </p:spPr>
      </p:pic>
    </p:spTree>
    <p:extLst>
      <p:ext uri="{BB962C8B-B14F-4D97-AF65-F5344CB8AC3E}">
        <p14:creationId xmlns:p14="http://schemas.microsoft.com/office/powerpoint/2010/main" val="424067999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Learning Objectives" preserve="1">
  <p:cSld name="Learning Objectives">
    <p:spTree>
      <p:nvGrpSpPr>
        <p:cNvPr id="1" name="Shape 20"/>
        <p:cNvGrpSpPr/>
        <p:nvPr/>
      </p:nvGrpSpPr>
      <p:grpSpPr>
        <a:xfrm>
          <a:off x="0" y="0"/>
          <a:ext cx="0" cy="0"/>
          <a:chOff x="0" y="0"/>
          <a:chExt cx="0" cy="0"/>
        </a:xfrm>
      </p:grpSpPr>
      <p:pic>
        <p:nvPicPr>
          <p:cNvPr id="21" name="Google Shape;21;p27" descr="A close up of a sign&#10;&#10;Description automatically generated"/>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22" name="Google Shape;22;p27"/>
          <p:cNvPicPr preferRelativeResize="0"/>
          <p:nvPr/>
        </p:nvPicPr>
        <p:blipFill rotWithShape="1">
          <a:blip r:embed="rId3">
            <a:alphaModFix/>
          </a:blip>
          <a:srcRect/>
          <a:stretch/>
        </p:blipFill>
        <p:spPr>
          <a:xfrm>
            <a:off x="0" y="0"/>
            <a:ext cx="16256002" cy="9144001"/>
          </a:xfrm>
          <a:prstGeom prst="rect">
            <a:avLst/>
          </a:prstGeom>
          <a:noFill/>
          <a:ln>
            <a:noFill/>
          </a:ln>
        </p:spPr>
      </p:pic>
      <p:sp>
        <p:nvSpPr>
          <p:cNvPr id="23" name="Google Shape;23;p27"/>
          <p:cNvSpPr/>
          <p:nvPr/>
        </p:nvSpPr>
        <p:spPr>
          <a:xfrm>
            <a:off x="2747395" y="769174"/>
            <a:ext cx="4819800" cy="523200"/>
          </a:xfrm>
          <a:prstGeom prst="rect">
            <a:avLst/>
          </a:prstGeom>
          <a:noFill/>
          <a:ln>
            <a:noFill/>
          </a:ln>
        </p:spPr>
        <p:txBody>
          <a:bodyPr spcFirstLastPara="1" wrap="square" lIns="91425" tIns="45700" rIns="91425" bIns="45700" anchor="t" anchorCtr="0">
            <a:spAutoFit/>
          </a:bodyPr>
          <a:lstStyle/>
          <a:p>
            <a:pPr marL="457200" marR="0" lvl="0" indent="-228600" algn="ctr" rtl="0">
              <a:lnSpc>
                <a:spcPct val="100000"/>
              </a:lnSpc>
              <a:spcBef>
                <a:spcPts val="0"/>
              </a:spcBef>
              <a:spcAft>
                <a:spcPts val="0"/>
              </a:spcAft>
              <a:buClr>
                <a:srgbClr val="3F3F3F"/>
              </a:buClr>
              <a:buSzPts val="2200"/>
              <a:buFont typeface="Arial"/>
              <a:buNone/>
            </a:pPr>
            <a:r>
              <a:rPr lang="en-US" sz="2800" b="1" i="0" u="none" strike="noStrike" cap="none">
                <a:solidFill>
                  <a:srgbClr val="3F3F3F"/>
                </a:solidFill>
                <a:latin typeface="Open Sans"/>
                <a:ea typeface="Open Sans"/>
                <a:cs typeface="Open Sans"/>
                <a:sym typeface="Open Sans"/>
              </a:rPr>
              <a:t>Learning Objectives</a:t>
            </a:r>
            <a:endParaRPr sz="1400" b="0" i="0" u="none" strike="noStrike" cap="none">
              <a:solidFill>
                <a:srgbClr val="000000"/>
              </a:solidFill>
              <a:latin typeface="Arial"/>
              <a:ea typeface="Arial"/>
              <a:cs typeface="Arial"/>
              <a:sym typeface="Arial"/>
            </a:endParaRPr>
          </a:p>
        </p:txBody>
      </p:sp>
      <p:sp>
        <p:nvSpPr>
          <p:cNvPr id="24" name="Google Shape;24;p27"/>
          <p:cNvSpPr txBox="1">
            <a:spLocks noGrp="1"/>
          </p:cNvSpPr>
          <p:nvPr>
            <p:ph type="body" idx="1"/>
          </p:nvPr>
        </p:nvSpPr>
        <p:spPr>
          <a:xfrm>
            <a:off x="1470660" y="2204378"/>
            <a:ext cx="8229600" cy="548640"/>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5" name="Google Shape;25;p27"/>
          <p:cNvSpPr txBox="1">
            <a:spLocks noGrp="1"/>
          </p:cNvSpPr>
          <p:nvPr>
            <p:ph type="body" idx="2"/>
          </p:nvPr>
        </p:nvSpPr>
        <p:spPr>
          <a:xfrm>
            <a:off x="1470660" y="3377721"/>
            <a:ext cx="8229600" cy="548640"/>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6" name="Google Shape;26;p27"/>
          <p:cNvSpPr txBox="1">
            <a:spLocks noGrp="1"/>
          </p:cNvSpPr>
          <p:nvPr>
            <p:ph type="body" idx="3"/>
          </p:nvPr>
        </p:nvSpPr>
        <p:spPr>
          <a:xfrm>
            <a:off x="1470660" y="4551064"/>
            <a:ext cx="8229600" cy="548640"/>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7" name="Google Shape;27;p27"/>
          <p:cNvSpPr txBox="1">
            <a:spLocks noGrp="1"/>
          </p:cNvSpPr>
          <p:nvPr>
            <p:ph type="body" idx="4"/>
          </p:nvPr>
        </p:nvSpPr>
        <p:spPr>
          <a:xfrm>
            <a:off x="1470660" y="5724407"/>
            <a:ext cx="8229600" cy="548640"/>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pic>
        <p:nvPicPr>
          <p:cNvPr id="28" name="Google Shape;28;p27"/>
          <p:cNvPicPr preferRelativeResize="0"/>
          <p:nvPr/>
        </p:nvPicPr>
        <p:blipFill rotWithShape="1">
          <a:blip r:embed="rId4">
            <a:alphaModFix/>
          </a:blip>
          <a:srcRect t="6807" b="6798"/>
          <a:stretch/>
        </p:blipFill>
        <p:spPr>
          <a:xfrm>
            <a:off x="2203275" y="1368575"/>
            <a:ext cx="6594549" cy="91075"/>
          </a:xfrm>
          <a:prstGeom prst="rect">
            <a:avLst/>
          </a:prstGeom>
          <a:noFill/>
          <a:ln>
            <a:noFill/>
          </a:ln>
        </p:spPr>
      </p:pic>
    </p:spTree>
    <p:extLst>
      <p:ext uri="{BB962C8B-B14F-4D97-AF65-F5344CB8AC3E}">
        <p14:creationId xmlns:p14="http://schemas.microsoft.com/office/powerpoint/2010/main" val="377554448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You Already Know 1" preserve="1">
  <p:cSld name="You Already Know 1">
    <p:spTree>
      <p:nvGrpSpPr>
        <p:cNvPr id="1" name="Shape 29"/>
        <p:cNvGrpSpPr/>
        <p:nvPr/>
      </p:nvGrpSpPr>
      <p:grpSpPr>
        <a:xfrm>
          <a:off x="0" y="0"/>
          <a:ext cx="0" cy="0"/>
          <a:chOff x="0" y="0"/>
          <a:chExt cx="0" cy="0"/>
        </a:xfrm>
      </p:grpSpPr>
      <p:pic>
        <p:nvPicPr>
          <p:cNvPr id="30" name="Google Shape;30;g85d11cf31a_4_4"/>
          <p:cNvPicPr preferRelativeResize="0"/>
          <p:nvPr/>
        </p:nvPicPr>
        <p:blipFill rotWithShape="1">
          <a:blip r:embed="rId2">
            <a:alphaModFix/>
          </a:blip>
          <a:srcRect/>
          <a:stretch/>
        </p:blipFill>
        <p:spPr>
          <a:xfrm>
            <a:off x="0" y="0"/>
            <a:ext cx="16256002" cy="9144052"/>
          </a:xfrm>
          <a:prstGeom prst="rect">
            <a:avLst/>
          </a:prstGeom>
          <a:noFill/>
          <a:ln>
            <a:noFill/>
          </a:ln>
        </p:spPr>
      </p:pic>
      <p:sp>
        <p:nvSpPr>
          <p:cNvPr id="31" name="Google Shape;31;g85d11cf31a_4_4"/>
          <p:cNvSpPr txBox="1">
            <a:spLocks noGrp="1"/>
          </p:cNvSpPr>
          <p:nvPr>
            <p:ph type="body" idx="1"/>
          </p:nvPr>
        </p:nvSpPr>
        <p:spPr>
          <a:xfrm>
            <a:off x="1453243" y="2244767"/>
            <a:ext cx="13209899" cy="5527500"/>
          </a:xfrm>
          <a:prstGeom prst="rect">
            <a:avLst/>
          </a:prstGeom>
          <a:noFill/>
          <a:ln>
            <a:noFill/>
          </a:ln>
        </p:spPr>
        <p:txBody>
          <a:bodyPr spcFirstLastPara="1" wrap="square" lIns="91425" tIns="0" rIns="91425" bIns="0" anchor="t" anchorCtr="0">
            <a:noAutofit/>
          </a:bodyPr>
          <a:lstStyle>
            <a:lvl1pPr marL="457200" lvl="0" indent="-228600" algn="l">
              <a:lnSpc>
                <a:spcPct val="90000"/>
              </a:lnSpc>
              <a:spcBef>
                <a:spcPts val="1000"/>
              </a:spcBef>
              <a:spcAft>
                <a:spcPts val="0"/>
              </a:spcAft>
              <a:buSzPts val="2800"/>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extLst>
      <p:ext uri="{BB962C8B-B14F-4D97-AF65-F5344CB8AC3E}">
        <p14:creationId xmlns:p14="http://schemas.microsoft.com/office/powerpoint/2010/main" val="17982273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Learning Objectives" userDrawn="1">
  <p:cSld name="Learning Objectives">
    <p:spTree>
      <p:nvGrpSpPr>
        <p:cNvPr id="1" name="Shape 19"/>
        <p:cNvGrpSpPr/>
        <p:nvPr/>
      </p:nvGrpSpPr>
      <p:grpSpPr>
        <a:xfrm>
          <a:off x="0" y="0"/>
          <a:ext cx="0" cy="0"/>
          <a:chOff x="0" y="0"/>
          <a:chExt cx="0" cy="0"/>
        </a:xfrm>
      </p:grpSpPr>
      <p:pic>
        <p:nvPicPr>
          <p:cNvPr id="10" name="Google Shape;22;p27">
            <a:extLst>
              <a:ext uri="{FF2B5EF4-FFF2-40B4-BE49-F238E27FC236}">
                <a16:creationId xmlns:a16="http://schemas.microsoft.com/office/drawing/2014/main" id="{AE0D2CB5-69BE-40A3-8134-FC0DD21E6667}"/>
              </a:ext>
            </a:extLst>
          </p:cNvPr>
          <p:cNvPicPr preferRelativeResize="0"/>
          <p:nvPr userDrawn="1"/>
        </p:nvPicPr>
        <p:blipFill rotWithShape="1">
          <a:blip r:embed="rId2">
            <a:alphaModFix/>
          </a:blip>
          <a:srcRect/>
          <a:stretch/>
        </p:blipFill>
        <p:spPr>
          <a:xfrm>
            <a:off x="0" y="0"/>
            <a:ext cx="16256002" cy="9144001"/>
          </a:xfrm>
          <a:prstGeom prst="rect">
            <a:avLst/>
          </a:prstGeom>
          <a:noFill/>
          <a:ln>
            <a:noFill/>
          </a:ln>
        </p:spPr>
      </p:pic>
      <p:sp>
        <p:nvSpPr>
          <p:cNvPr id="11" name="Google Shape;23;p27">
            <a:extLst>
              <a:ext uri="{FF2B5EF4-FFF2-40B4-BE49-F238E27FC236}">
                <a16:creationId xmlns:a16="http://schemas.microsoft.com/office/drawing/2014/main" id="{8787FAF2-BC7F-4F85-AEB3-A2B9654AD334}"/>
              </a:ext>
            </a:extLst>
          </p:cNvPr>
          <p:cNvSpPr/>
          <p:nvPr userDrawn="1"/>
        </p:nvSpPr>
        <p:spPr>
          <a:xfrm>
            <a:off x="2747395" y="769174"/>
            <a:ext cx="4819800" cy="523200"/>
          </a:xfrm>
          <a:prstGeom prst="rect">
            <a:avLst/>
          </a:prstGeom>
          <a:noFill/>
          <a:ln>
            <a:noFill/>
          </a:ln>
        </p:spPr>
        <p:txBody>
          <a:bodyPr spcFirstLastPara="1" wrap="square" lIns="91425" tIns="45700" rIns="91425" bIns="45700" anchor="t" anchorCtr="0">
            <a:spAutoFit/>
          </a:bodyPr>
          <a:lstStyle/>
          <a:p>
            <a:pPr marL="457200" marR="0" lvl="0" indent="-228600" algn="ctr" rtl="0">
              <a:lnSpc>
                <a:spcPct val="100000"/>
              </a:lnSpc>
              <a:spcBef>
                <a:spcPts val="0"/>
              </a:spcBef>
              <a:spcAft>
                <a:spcPts val="0"/>
              </a:spcAft>
              <a:buClr>
                <a:srgbClr val="3F3F3F"/>
              </a:buClr>
              <a:buSzPts val="2200"/>
              <a:buFont typeface="Arial"/>
              <a:buNone/>
            </a:pPr>
            <a:r>
              <a:rPr lang="en-US" sz="2800" b="1" i="0" u="none" strike="noStrike" cap="none">
                <a:solidFill>
                  <a:srgbClr val="3F3F3F"/>
                </a:solidFill>
                <a:latin typeface="Open Sans"/>
                <a:ea typeface="Open Sans"/>
                <a:cs typeface="Open Sans"/>
                <a:sym typeface="Open Sans"/>
              </a:rPr>
              <a:t>Learning Objectives</a:t>
            </a:r>
            <a:endParaRPr sz="1400" b="0" i="0" u="none" strike="noStrike" cap="none">
              <a:solidFill>
                <a:srgbClr val="000000"/>
              </a:solidFill>
              <a:latin typeface="Arial"/>
              <a:ea typeface="Arial"/>
              <a:cs typeface="Arial"/>
              <a:sym typeface="Arial"/>
            </a:endParaRPr>
          </a:p>
        </p:txBody>
      </p:sp>
      <p:pic>
        <p:nvPicPr>
          <p:cNvPr id="12" name="Google Shape;28;p27">
            <a:extLst>
              <a:ext uri="{FF2B5EF4-FFF2-40B4-BE49-F238E27FC236}">
                <a16:creationId xmlns:a16="http://schemas.microsoft.com/office/drawing/2014/main" id="{80AA1424-83DF-446C-8CD7-D59D2634902F}"/>
              </a:ext>
            </a:extLst>
          </p:cNvPr>
          <p:cNvPicPr preferRelativeResize="0"/>
          <p:nvPr userDrawn="1"/>
        </p:nvPicPr>
        <p:blipFill rotWithShape="1">
          <a:blip r:embed="rId3">
            <a:alphaModFix/>
          </a:blip>
          <a:srcRect t="6807" b="6798"/>
          <a:stretch/>
        </p:blipFill>
        <p:spPr>
          <a:xfrm>
            <a:off x="2203275" y="1368575"/>
            <a:ext cx="6594549" cy="91075"/>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Assisted Practice" preserve="1">
  <p:cSld name="Assisted Practice">
    <p:spTree>
      <p:nvGrpSpPr>
        <p:cNvPr id="1" name="Shape 32"/>
        <p:cNvGrpSpPr/>
        <p:nvPr/>
      </p:nvGrpSpPr>
      <p:grpSpPr>
        <a:xfrm>
          <a:off x="0" y="0"/>
          <a:ext cx="0" cy="0"/>
          <a:chOff x="0" y="0"/>
          <a:chExt cx="0" cy="0"/>
        </a:xfrm>
      </p:grpSpPr>
      <p:pic>
        <p:nvPicPr>
          <p:cNvPr id="33" name="Google Shape;33;g878fb86f4c_0_19"/>
          <p:cNvPicPr preferRelativeResize="0"/>
          <p:nvPr/>
        </p:nvPicPr>
        <p:blipFill rotWithShape="1">
          <a:blip r:embed="rId2">
            <a:alphaModFix/>
          </a:blip>
          <a:srcRect/>
          <a:stretch/>
        </p:blipFill>
        <p:spPr>
          <a:xfrm>
            <a:off x="0" y="-10"/>
            <a:ext cx="16256001" cy="9144007"/>
          </a:xfrm>
          <a:prstGeom prst="rect">
            <a:avLst/>
          </a:prstGeom>
          <a:noFill/>
          <a:ln>
            <a:noFill/>
          </a:ln>
        </p:spPr>
      </p:pic>
      <p:sp>
        <p:nvSpPr>
          <p:cNvPr id="34" name="Google Shape;34;g878fb86f4c_0_19"/>
          <p:cNvSpPr/>
          <p:nvPr/>
        </p:nvSpPr>
        <p:spPr>
          <a:xfrm>
            <a:off x="596200" y="848753"/>
            <a:ext cx="12077700" cy="430800"/>
          </a:xfrm>
          <a:prstGeom prst="rect">
            <a:avLst/>
          </a:prstGeom>
          <a:noFill/>
          <a:ln>
            <a:noFill/>
          </a:ln>
        </p:spPr>
        <p:txBody>
          <a:bodyPr spcFirstLastPara="1" wrap="square" lIns="91425" tIns="0" rIns="91425" bIns="0"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n-US" sz="2800" b="1" i="0" u="none" strike="noStrike" cap="none">
                <a:solidFill>
                  <a:srgbClr val="262626"/>
                </a:solidFill>
                <a:latin typeface="Open Sans"/>
                <a:ea typeface="Open Sans"/>
                <a:cs typeface="Open Sans"/>
                <a:sym typeface="Open Sans"/>
              </a:rPr>
              <a:t>Assisted Practice</a:t>
            </a:r>
            <a:endParaRPr sz="1400" b="0" i="0" u="none" strike="noStrike" cap="none">
              <a:solidFill>
                <a:srgbClr val="262626"/>
              </a:solidFill>
              <a:latin typeface="Arial"/>
              <a:ea typeface="Arial"/>
              <a:cs typeface="Arial"/>
              <a:sym typeface="Arial"/>
            </a:endParaRPr>
          </a:p>
        </p:txBody>
      </p:sp>
    </p:spTree>
    <p:extLst>
      <p:ext uri="{BB962C8B-B14F-4D97-AF65-F5344CB8AC3E}">
        <p14:creationId xmlns:p14="http://schemas.microsoft.com/office/powerpoint/2010/main" val="189451429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A day in the life" preserve="1">
  <p:cSld name="A day in the life">
    <p:spTree>
      <p:nvGrpSpPr>
        <p:cNvPr id="1" name="Shape 35"/>
        <p:cNvGrpSpPr/>
        <p:nvPr/>
      </p:nvGrpSpPr>
      <p:grpSpPr>
        <a:xfrm>
          <a:off x="0" y="0"/>
          <a:ext cx="0" cy="0"/>
          <a:chOff x="0" y="0"/>
          <a:chExt cx="0" cy="0"/>
        </a:xfrm>
      </p:grpSpPr>
      <p:pic>
        <p:nvPicPr>
          <p:cNvPr id="36" name="Google Shape;36;p26"/>
          <p:cNvPicPr preferRelativeResize="0"/>
          <p:nvPr/>
        </p:nvPicPr>
        <p:blipFill rotWithShape="1">
          <a:blip r:embed="rId2">
            <a:alphaModFix/>
          </a:blip>
          <a:srcRect/>
          <a:stretch/>
        </p:blipFill>
        <p:spPr>
          <a:xfrm>
            <a:off x="0" y="0"/>
            <a:ext cx="16256002" cy="9144001"/>
          </a:xfrm>
          <a:prstGeom prst="rect">
            <a:avLst/>
          </a:prstGeom>
          <a:noFill/>
          <a:ln>
            <a:noFill/>
          </a:ln>
        </p:spPr>
      </p:pic>
      <p:sp>
        <p:nvSpPr>
          <p:cNvPr id="37" name="Google Shape;37;p26"/>
          <p:cNvSpPr txBox="1">
            <a:spLocks noGrp="1"/>
          </p:cNvSpPr>
          <p:nvPr>
            <p:ph type="body" idx="1"/>
          </p:nvPr>
        </p:nvSpPr>
        <p:spPr>
          <a:xfrm>
            <a:off x="1453243" y="1808291"/>
            <a:ext cx="9405257" cy="5527418"/>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38" name="Google Shape;38;p26"/>
          <p:cNvSpPr/>
          <p:nvPr/>
        </p:nvSpPr>
        <p:spPr>
          <a:xfrm>
            <a:off x="2089150" y="340753"/>
            <a:ext cx="12077700" cy="430800"/>
          </a:xfrm>
          <a:prstGeom prst="rect">
            <a:avLst/>
          </a:prstGeom>
          <a:noFill/>
          <a:ln>
            <a:noFill/>
          </a:ln>
        </p:spPr>
        <p:txBody>
          <a:bodyPr spcFirstLastPara="1" wrap="square" lIns="91425" tIns="0" rIns="91425" bIns="0" anchor="t" anchorCtr="0">
            <a:spAutoFit/>
          </a:bodyPr>
          <a:lstStyle/>
          <a:p>
            <a:pPr marL="0" marR="0" lvl="0" indent="0" algn="ctr" rtl="0">
              <a:lnSpc>
                <a:spcPct val="100000"/>
              </a:lnSpc>
              <a:spcBef>
                <a:spcPts val="0"/>
              </a:spcBef>
              <a:spcAft>
                <a:spcPts val="0"/>
              </a:spcAft>
              <a:buClr>
                <a:srgbClr val="000000"/>
              </a:buClr>
              <a:buSzPts val="2800"/>
              <a:buFont typeface="Arial"/>
              <a:buNone/>
            </a:pPr>
            <a:r>
              <a:rPr lang="en-US" sz="2800" b="1" i="0" u="none" strike="noStrike" cap="none">
                <a:solidFill>
                  <a:srgbClr val="262626"/>
                </a:solidFill>
                <a:latin typeface="Open Sans"/>
                <a:ea typeface="Open Sans"/>
                <a:cs typeface="Open Sans"/>
                <a:sym typeface="Open Sans"/>
              </a:rPr>
              <a:t>A Day in the Life of a Full Stack Developer</a:t>
            </a:r>
            <a:endParaRPr sz="1400" b="0" i="0" u="none" strike="noStrike" cap="none">
              <a:solidFill>
                <a:srgbClr val="262626"/>
              </a:solidFill>
              <a:latin typeface="Arial"/>
              <a:ea typeface="Arial"/>
              <a:cs typeface="Arial"/>
              <a:sym typeface="Arial"/>
            </a:endParaRPr>
          </a:p>
        </p:txBody>
      </p:sp>
      <p:pic>
        <p:nvPicPr>
          <p:cNvPr id="39" name="Google Shape;39;p26"/>
          <p:cNvPicPr preferRelativeResize="0"/>
          <p:nvPr/>
        </p:nvPicPr>
        <p:blipFill rotWithShape="1">
          <a:blip r:embed="rId3">
            <a:alphaModFix/>
          </a:blip>
          <a:srcRect t="6807" b="6798"/>
          <a:stretch/>
        </p:blipFill>
        <p:spPr>
          <a:xfrm>
            <a:off x="2943675" y="923950"/>
            <a:ext cx="11053173" cy="101575"/>
          </a:xfrm>
          <a:prstGeom prst="rect">
            <a:avLst/>
          </a:prstGeom>
          <a:noFill/>
          <a:ln>
            <a:noFill/>
          </a:ln>
        </p:spPr>
      </p:pic>
    </p:spTree>
    <p:extLst>
      <p:ext uri="{BB962C8B-B14F-4D97-AF65-F5344CB8AC3E}">
        <p14:creationId xmlns:p14="http://schemas.microsoft.com/office/powerpoint/2010/main" val="2526116136"/>
      </p:ext>
    </p:extLst>
  </p:cSld>
  <p:clrMapOvr>
    <a:masterClrMapping/>
  </p:clrMapOvr>
  <p:extLst>
    <p:ext uri="{DCECCB84-F9BA-43D5-87BE-67443E8EF086}">
      <p15:sldGuideLst xmlns:p15="http://schemas.microsoft.com/office/powerpoint/2012/main">
        <p15:guide id="1" pos="576">
          <p15:clr>
            <a:srgbClr val="FA7B17"/>
          </p15:clr>
        </p15:guide>
        <p15:guide id="2" pos="864">
          <p15:clr>
            <a:srgbClr val="FA7B17"/>
          </p15:clr>
        </p15:guide>
        <p15:guide id="3" pos="9792">
          <p15:clr>
            <a:srgbClr val="FA7B17"/>
          </p15:clr>
        </p15:guide>
        <p15:guide id="4" pos="9504">
          <p15:clr>
            <a:srgbClr val="FA7B17"/>
          </p15:clr>
        </p15:guide>
        <p15:guide id="5" orient="horz" pos="576">
          <p15:clr>
            <a:srgbClr val="FA7B17"/>
          </p15:clr>
        </p15:guide>
        <p15:guide id="6" orient="horz" pos="860">
          <p15:clr>
            <a:srgbClr val="FA7B17"/>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Guides " preserve="1">
  <p:cSld name="Guides ">
    <p:spTree>
      <p:nvGrpSpPr>
        <p:cNvPr id="1" name="Shape 40"/>
        <p:cNvGrpSpPr/>
        <p:nvPr/>
      </p:nvGrpSpPr>
      <p:grpSpPr>
        <a:xfrm>
          <a:off x="0" y="0"/>
          <a:ext cx="0" cy="0"/>
          <a:chOff x="0" y="0"/>
          <a:chExt cx="0" cy="0"/>
        </a:xfrm>
      </p:grpSpPr>
      <p:pic>
        <p:nvPicPr>
          <p:cNvPr id="41" name="Google Shape;41;g6ea8db464a_0_275"/>
          <p:cNvPicPr preferRelativeResize="0"/>
          <p:nvPr/>
        </p:nvPicPr>
        <p:blipFill rotWithShape="1">
          <a:blip r:embed="rId2">
            <a:alphaModFix/>
          </a:blip>
          <a:srcRect/>
          <a:stretch/>
        </p:blipFill>
        <p:spPr>
          <a:xfrm>
            <a:off x="0" y="0"/>
            <a:ext cx="16256002" cy="9144001"/>
          </a:xfrm>
          <a:prstGeom prst="rect">
            <a:avLst/>
          </a:prstGeom>
          <a:noFill/>
          <a:ln>
            <a:noFill/>
          </a:ln>
        </p:spPr>
      </p:pic>
      <p:sp>
        <p:nvSpPr>
          <p:cNvPr id="42" name="Google Shape;42;g6ea8db464a_0_275"/>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SzPts val="4400"/>
              <a:buFont typeface="Arial"/>
              <a:buNone/>
              <a:defRPr sz="2800" b="1">
                <a:solidFill>
                  <a:srgbClr val="3F3F3F"/>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2314521733"/>
      </p:ext>
    </p:extLst>
  </p:cSld>
  <p:clrMapOvr>
    <a:masterClrMapping/>
  </p:clrMapOvr>
  <p:extLst>
    <p:ext uri="{DCECCB84-F9BA-43D5-87BE-67443E8EF086}">
      <p15:sldGuideLst xmlns:p15="http://schemas.microsoft.com/office/powerpoint/2012/main">
        <p15:guide id="1" pos="576">
          <p15:clr>
            <a:srgbClr val="FA7B17"/>
          </p15:clr>
        </p15:guide>
        <p15:guide id="2" pos="9792">
          <p15:clr>
            <a:srgbClr val="FA7B17"/>
          </p15:clr>
        </p15:guide>
        <p15:guide id="3" orient="horz" pos="5184">
          <p15:clr>
            <a:srgbClr val="FA7B17"/>
          </p15:clr>
        </p15:guide>
        <p15:guide id="4" orient="horz" pos="578">
          <p15:clr>
            <a:srgbClr val="FA7B17"/>
          </p15:clr>
        </p15:guide>
        <p15:guide id="5" pos="864">
          <p15:clr>
            <a:srgbClr val="FA7B17"/>
          </p15:clr>
        </p15:guide>
        <p15:guide id="6" pos="9504">
          <p15:clr>
            <a:srgbClr val="FA7B17"/>
          </p15:clr>
        </p15:guide>
        <p15:guide id="7" orient="horz" pos="864">
          <p15:clr>
            <a:srgbClr val="FA7B17"/>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Recap" preserve="1">
  <p:cSld name="Recap">
    <p:spTree>
      <p:nvGrpSpPr>
        <p:cNvPr id="1" name="Shape 43"/>
        <p:cNvGrpSpPr/>
        <p:nvPr/>
      </p:nvGrpSpPr>
      <p:grpSpPr>
        <a:xfrm>
          <a:off x="0" y="0"/>
          <a:ext cx="0" cy="0"/>
          <a:chOff x="0" y="0"/>
          <a:chExt cx="0" cy="0"/>
        </a:xfrm>
      </p:grpSpPr>
      <p:pic>
        <p:nvPicPr>
          <p:cNvPr id="44" name="Google Shape;44;p25" descr="A picture containing table&#10;&#10;Description automatically generated"/>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45" name="Google Shape;45;p25"/>
          <p:cNvPicPr preferRelativeResize="0"/>
          <p:nvPr/>
        </p:nvPicPr>
        <p:blipFill rotWithShape="1">
          <a:blip r:embed="rId3">
            <a:alphaModFix/>
          </a:blip>
          <a:srcRect/>
          <a:stretch/>
        </p:blipFill>
        <p:spPr>
          <a:xfrm>
            <a:off x="0" y="324852"/>
            <a:ext cx="16256000" cy="9144000"/>
          </a:xfrm>
          <a:prstGeom prst="rect">
            <a:avLst/>
          </a:prstGeom>
          <a:noFill/>
          <a:ln>
            <a:noFill/>
          </a:ln>
        </p:spPr>
      </p:pic>
      <p:sp>
        <p:nvSpPr>
          <p:cNvPr id="46" name="Google Shape;46;p25"/>
          <p:cNvSpPr txBox="1">
            <a:spLocks noGrp="1"/>
          </p:cNvSpPr>
          <p:nvPr>
            <p:ph type="body" idx="1"/>
          </p:nvPr>
        </p:nvSpPr>
        <p:spPr>
          <a:xfrm>
            <a:off x="1632860" y="1987907"/>
            <a:ext cx="9405257" cy="5527418"/>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47" name="Google Shape;47;p25"/>
          <p:cNvSpPr/>
          <p:nvPr/>
        </p:nvSpPr>
        <p:spPr>
          <a:xfrm rot="-2545709">
            <a:off x="-457915" y="442928"/>
            <a:ext cx="2404969" cy="430887"/>
          </a:xfrm>
          <a:prstGeom prst="rect">
            <a:avLst/>
          </a:prstGeom>
          <a:noFill/>
          <a:ln>
            <a:noFill/>
          </a:ln>
        </p:spPr>
        <p:txBody>
          <a:bodyPr spcFirstLastPara="1" wrap="square" lIns="91425" tIns="0" rIns="91425" bIns="0" anchor="t" anchorCtr="0">
            <a:spAutoFit/>
          </a:bodyPr>
          <a:lstStyle/>
          <a:p>
            <a:pPr marL="0" marR="0" lvl="0" indent="0" algn="ctr" rtl="0">
              <a:lnSpc>
                <a:spcPct val="100000"/>
              </a:lnSpc>
              <a:spcBef>
                <a:spcPts val="0"/>
              </a:spcBef>
              <a:spcAft>
                <a:spcPts val="0"/>
              </a:spcAft>
              <a:buClr>
                <a:srgbClr val="000000"/>
              </a:buClr>
              <a:buSzPts val="2800"/>
              <a:buFont typeface="Arial"/>
              <a:buNone/>
            </a:pPr>
            <a:r>
              <a:rPr lang="en-US" sz="2800" b="1" i="0" u="none" strike="noStrike" cap="none">
                <a:solidFill>
                  <a:schemeClr val="lt1"/>
                </a:solidFill>
                <a:latin typeface="Open Sans"/>
                <a:ea typeface="Open Sans"/>
                <a:cs typeface="Open Sans"/>
                <a:sym typeface="Open Sans"/>
              </a:rPr>
              <a:t>Recap</a:t>
            </a: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91427357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Knowledge Check " preserve="1">
  <p:cSld name="Knowledge Check ">
    <p:spTree>
      <p:nvGrpSpPr>
        <p:cNvPr id="1" name="Shape 48"/>
        <p:cNvGrpSpPr/>
        <p:nvPr/>
      </p:nvGrpSpPr>
      <p:grpSpPr>
        <a:xfrm>
          <a:off x="0" y="0"/>
          <a:ext cx="0" cy="0"/>
          <a:chOff x="0" y="0"/>
          <a:chExt cx="0" cy="0"/>
        </a:xfrm>
      </p:grpSpPr>
      <p:pic>
        <p:nvPicPr>
          <p:cNvPr id="49" name="Google Shape;49;p30"/>
          <p:cNvPicPr preferRelativeResize="0"/>
          <p:nvPr/>
        </p:nvPicPr>
        <p:blipFill rotWithShape="1">
          <a:blip r:embed="rId2">
            <a:alphaModFix/>
          </a:blip>
          <a:srcRect/>
          <a:stretch/>
        </p:blipFill>
        <p:spPr>
          <a:xfrm>
            <a:off x="0" y="0"/>
            <a:ext cx="16256002" cy="9144001"/>
          </a:xfrm>
          <a:prstGeom prst="rect">
            <a:avLst/>
          </a:prstGeom>
          <a:noFill/>
          <a:ln>
            <a:noFill/>
          </a:ln>
        </p:spPr>
      </p:pic>
      <p:sp>
        <p:nvSpPr>
          <p:cNvPr id="50" name="Google Shape;50;p30"/>
          <p:cNvSpPr/>
          <p:nvPr/>
        </p:nvSpPr>
        <p:spPr>
          <a:xfrm>
            <a:off x="8128000" y="4310390"/>
            <a:ext cx="4819925" cy="430887"/>
          </a:xfrm>
          <a:prstGeom prst="rect">
            <a:avLst/>
          </a:prstGeom>
          <a:noFill/>
          <a:ln>
            <a:noFill/>
          </a:ln>
        </p:spPr>
        <p:txBody>
          <a:bodyPr spcFirstLastPara="1" wrap="square" lIns="91425" tIns="0" rIns="91425" bIns="0" anchor="t" anchorCtr="0">
            <a:spAutoFit/>
          </a:bodyPr>
          <a:lstStyle/>
          <a:p>
            <a:pPr marL="0" marR="0" lvl="0" indent="0" algn="ctr" rtl="0">
              <a:lnSpc>
                <a:spcPct val="100000"/>
              </a:lnSpc>
              <a:spcBef>
                <a:spcPts val="0"/>
              </a:spcBef>
              <a:spcAft>
                <a:spcPts val="0"/>
              </a:spcAft>
              <a:buClr>
                <a:srgbClr val="000000"/>
              </a:buClr>
              <a:buSzPts val="2800"/>
              <a:buFont typeface="Arial"/>
              <a:buNone/>
            </a:pPr>
            <a:r>
              <a:rPr lang="en-US" sz="2800" b="1" i="0" u="none" strike="noStrike" cap="none" dirty="0">
                <a:solidFill>
                  <a:srgbClr val="3F3F3F"/>
                </a:solidFill>
                <a:latin typeface="Open Sans"/>
                <a:ea typeface="Open Sans"/>
                <a:cs typeface="Open Sans"/>
                <a:sym typeface="Open Sans"/>
              </a:rPr>
              <a:t>Knowledge Check</a:t>
            </a:r>
            <a:endParaRPr sz="1400" b="0" i="0" u="none" strike="noStrike" cap="none" dirty="0">
              <a:solidFill>
                <a:srgbClr val="3F3F3F"/>
              </a:solidFill>
              <a:latin typeface="Arial"/>
              <a:ea typeface="Arial"/>
              <a:cs typeface="Arial"/>
              <a:sym typeface="Arial"/>
            </a:endParaRPr>
          </a:p>
        </p:txBody>
      </p:sp>
    </p:spTree>
    <p:extLst>
      <p:ext uri="{BB962C8B-B14F-4D97-AF65-F5344CB8AC3E}">
        <p14:creationId xmlns:p14="http://schemas.microsoft.com/office/powerpoint/2010/main" val="136261974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1_quiz content" preserve="1">
  <p:cSld name="1_quiz content">
    <p:spTree>
      <p:nvGrpSpPr>
        <p:cNvPr id="1" name="Shape 51"/>
        <p:cNvGrpSpPr/>
        <p:nvPr/>
      </p:nvGrpSpPr>
      <p:grpSpPr>
        <a:xfrm>
          <a:off x="0" y="0"/>
          <a:ext cx="0" cy="0"/>
          <a:chOff x="0" y="0"/>
          <a:chExt cx="0" cy="0"/>
        </a:xfrm>
      </p:grpSpPr>
      <p:pic>
        <p:nvPicPr>
          <p:cNvPr id="52" name="Google Shape;52;p31"/>
          <p:cNvPicPr preferRelativeResize="0"/>
          <p:nvPr/>
        </p:nvPicPr>
        <p:blipFill rotWithShape="1">
          <a:blip r:embed="rId2">
            <a:alphaModFix/>
          </a:blip>
          <a:srcRect/>
          <a:stretch/>
        </p:blipFill>
        <p:spPr>
          <a:xfrm>
            <a:off x="0" y="0"/>
            <a:ext cx="16256002" cy="9144001"/>
          </a:xfrm>
          <a:prstGeom prst="rect">
            <a:avLst/>
          </a:prstGeom>
          <a:noFill/>
          <a:ln>
            <a:noFill/>
          </a:ln>
        </p:spPr>
      </p:pic>
      <p:sp>
        <p:nvSpPr>
          <p:cNvPr id="53" name="Google Shape;53;p31"/>
          <p:cNvSpPr txBox="1"/>
          <p:nvPr/>
        </p:nvSpPr>
        <p:spPr>
          <a:xfrm>
            <a:off x="1280469" y="884725"/>
            <a:ext cx="1698900" cy="4617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54" name="Google Shape;54;p31"/>
          <p:cNvSpPr txBox="1">
            <a:spLocks noGrp="1"/>
          </p:cNvSpPr>
          <p:nvPr>
            <p:ph type="body" idx="1"/>
          </p:nvPr>
        </p:nvSpPr>
        <p:spPr>
          <a:xfrm>
            <a:off x="1170601" y="1579200"/>
            <a:ext cx="2040300" cy="6741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SzPts val="2800"/>
              <a:buNone/>
              <a:defRPr sz="2200" b="1">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55" name="Google Shape;55;p31"/>
          <p:cNvSpPr txBox="1">
            <a:spLocks noGrp="1"/>
          </p:cNvSpPr>
          <p:nvPr>
            <p:ph type="body" idx="2"/>
          </p:nvPr>
        </p:nvSpPr>
        <p:spPr>
          <a:xfrm>
            <a:off x="3012031" y="828311"/>
            <a:ext cx="12323700" cy="1425000"/>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SzPts val="2800"/>
              <a:buNone/>
              <a:defRPr sz="22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56" name="Google Shape;56;p31"/>
          <p:cNvSpPr txBox="1"/>
          <p:nvPr/>
        </p:nvSpPr>
        <p:spPr>
          <a:xfrm>
            <a:off x="1716761" y="2836543"/>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A.</a:t>
            </a:r>
            <a:endParaRPr sz="2000" b="0" i="0" u="none" strike="noStrike" cap="none">
              <a:solidFill>
                <a:srgbClr val="000000"/>
              </a:solidFill>
              <a:latin typeface="Open Sans"/>
              <a:ea typeface="Open Sans"/>
              <a:cs typeface="Open Sans"/>
              <a:sym typeface="Open Sans"/>
            </a:endParaRPr>
          </a:p>
        </p:txBody>
      </p:sp>
      <p:sp>
        <p:nvSpPr>
          <p:cNvPr id="57" name="Google Shape;57;p31"/>
          <p:cNvSpPr txBox="1"/>
          <p:nvPr/>
        </p:nvSpPr>
        <p:spPr>
          <a:xfrm>
            <a:off x="1716761" y="3657148"/>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B.</a:t>
            </a:r>
            <a:endParaRPr sz="2000" b="0" i="0" u="none" strike="noStrike" cap="none">
              <a:solidFill>
                <a:srgbClr val="000000"/>
              </a:solidFill>
              <a:latin typeface="Open Sans"/>
              <a:ea typeface="Open Sans"/>
              <a:cs typeface="Open Sans"/>
              <a:sym typeface="Open Sans"/>
            </a:endParaRPr>
          </a:p>
        </p:txBody>
      </p:sp>
      <p:sp>
        <p:nvSpPr>
          <p:cNvPr id="58" name="Google Shape;58;p31"/>
          <p:cNvSpPr txBox="1"/>
          <p:nvPr/>
        </p:nvSpPr>
        <p:spPr>
          <a:xfrm>
            <a:off x="1716761" y="4477753"/>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C.</a:t>
            </a:r>
            <a:endParaRPr sz="2000" b="0" i="0" u="none" strike="noStrike" cap="none">
              <a:solidFill>
                <a:srgbClr val="000000"/>
              </a:solidFill>
              <a:latin typeface="Open Sans"/>
              <a:ea typeface="Open Sans"/>
              <a:cs typeface="Open Sans"/>
              <a:sym typeface="Open Sans"/>
            </a:endParaRPr>
          </a:p>
        </p:txBody>
      </p:sp>
      <p:sp>
        <p:nvSpPr>
          <p:cNvPr id="59" name="Google Shape;59;p31"/>
          <p:cNvSpPr txBox="1"/>
          <p:nvPr/>
        </p:nvSpPr>
        <p:spPr>
          <a:xfrm>
            <a:off x="1716761" y="5298358"/>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D.</a:t>
            </a:r>
            <a:endParaRPr sz="2000" b="0" i="0" u="none" strike="noStrike" cap="none">
              <a:solidFill>
                <a:srgbClr val="000000"/>
              </a:solidFill>
              <a:latin typeface="Open Sans"/>
              <a:ea typeface="Open Sans"/>
              <a:cs typeface="Open Sans"/>
              <a:sym typeface="Open Sans"/>
            </a:endParaRPr>
          </a:p>
        </p:txBody>
      </p:sp>
      <p:sp>
        <p:nvSpPr>
          <p:cNvPr id="60" name="Google Shape;60;p31"/>
          <p:cNvSpPr txBox="1">
            <a:spLocks noGrp="1"/>
          </p:cNvSpPr>
          <p:nvPr>
            <p:ph type="body" idx="3"/>
          </p:nvPr>
        </p:nvSpPr>
        <p:spPr>
          <a:xfrm>
            <a:off x="2329744" y="2788417"/>
            <a:ext cx="11250640" cy="701711"/>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61" name="Google Shape;61;p31"/>
          <p:cNvSpPr txBox="1">
            <a:spLocks noGrp="1"/>
          </p:cNvSpPr>
          <p:nvPr>
            <p:ph type="body" idx="4"/>
          </p:nvPr>
        </p:nvSpPr>
        <p:spPr>
          <a:xfrm>
            <a:off x="2329744" y="3609022"/>
            <a:ext cx="11250640" cy="701711"/>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62" name="Google Shape;62;p31"/>
          <p:cNvSpPr txBox="1">
            <a:spLocks noGrp="1"/>
          </p:cNvSpPr>
          <p:nvPr>
            <p:ph type="body" idx="5"/>
          </p:nvPr>
        </p:nvSpPr>
        <p:spPr>
          <a:xfrm>
            <a:off x="2329744" y="4429627"/>
            <a:ext cx="11250640" cy="701711"/>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63" name="Google Shape;63;p31"/>
          <p:cNvSpPr txBox="1">
            <a:spLocks noGrp="1"/>
          </p:cNvSpPr>
          <p:nvPr>
            <p:ph type="body" idx="6"/>
          </p:nvPr>
        </p:nvSpPr>
        <p:spPr>
          <a:xfrm>
            <a:off x="2329744" y="5250232"/>
            <a:ext cx="11250640" cy="701711"/>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extLst>
      <p:ext uri="{BB962C8B-B14F-4D97-AF65-F5344CB8AC3E}">
        <p14:creationId xmlns:p14="http://schemas.microsoft.com/office/powerpoint/2010/main" val="147842210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1_quiz ans are" preserve="1">
  <p:cSld name="1_quiz ans are">
    <p:spTree>
      <p:nvGrpSpPr>
        <p:cNvPr id="1" name="Shape 64"/>
        <p:cNvGrpSpPr/>
        <p:nvPr/>
      </p:nvGrpSpPr>
      <p:grpSpPr>
        <a:xfrm>
          <a:off x="0" y="0"/>
          <a:ext cx="0" cy="0"/>
          <a:chOff x="0" y="0"/>
          <a:chExt cx="0" cy="0"/>
        </a:xfrm>
      </p:grpSpPr>
      <p:pic>
        <p:nvPicPr>
          <p:cNvPr id="65" name="Google Shape;65;g6ea8db464a_0_18"/>
          <p:cNvPicPr preferRelativeResize="0"/>
          <p:nvPr/>
        </p:nvPicPr>
        <p:blipFill rotWithShape="1">
          <a:blip r:embed="rId2">
            <a:alphaModFix/>
          </a:blip>
          <a:srcRect/>
          <a:stretch/>
        </p:blipFill>
        <p:spPr>
          <a:xfrm>
            <a:off x="0" y="0"/>
            <a:ext cx="16256002" cy="9144001"/>
          </a:xfrm>
          <a:prstGeom prst="rect">
            <a:avLst/>
          </a:prstGeom>
          <a:noFill/>
          <a:ln>
            <a:noFill/>
          </a:ln>
        </p:spPr>
      </p:pic>
      <p:sp>
        <p:nvSpPr>
          <p:cNvPr id="66" name="Google Shape;66;g6ea8db464a_0_18"/>
          <p:cNvSpPr txBox="1"/>
          <p:nvPr/>
        </p:nvSpPr>
        <p:spPr>
          <a:xfrm>
            <a:off x="1356669" y="857175"/>
            <a:ext cx="1698900" cy="4617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67" name="Google Shape;67;g6ea8db464a_0_18"/>
          <p:cNvSpPr txBox="1">
            <a:spLocks noGrp="1"/>
          </p:cNvSpPr>
          <p:nvPr>
            <p:ph type="body" idx="1"/>
          </p:nvPr>
        </p:nvSpPr>
        <p:spPr>
          <a:xfrm>
            <a:off x="1172926" y="1419050"/>
            <a:ext cx="2066400" cy="674100"/>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SzPts val="2800"/>
              <a:buNone/>
              <a:defRPr sz="2200" b="1">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68" name="Google Shape;68;g6ea8db464a_0_18"/>
          <p:cNvSpPr txBox="1">
            <a:spLocks noGrp="1"/>
          </p:cNvSpPr>
          <p:nvPr>
            <p:ph type="body" idx="2"/>
          </p:nvPr>
        </p:nvSpPr>
        <p:spPr>
          <a:xfrm>
            <a:off x="3271356" y="857187"/>
            <a:ext cx="12323700" cy="1425000"/>
          </a:xfrm>
          <a:prstGeom prst="rect">
            <a:avLst/>
          </a:prstGeom>
          <a:noFill/>
          <a:ln>
            <a:noFill/>
          </a:ln>
        </p:spPr>
        <p:txBody>
          <a:bodyPr spcFirstLastPara="1" wrap="square" lIns="91425" tIns="45700" rIns="91425" bIns="45700" anchor="ctr" anchorCtr="0">
            <a:noAutofit/>
          </a:bodyPr>
          <a:lstStyle>
            <a:lvl1pPr marL="457200" lvl="0" indent="-228600" algn="l">
              <a:lnSpc>
                <a:spcPct val="90000"/>
              </a:lnSpc>
              <a:spcBef>
                <a:spcPts val="1000"/>
              </a:spcBef>
              <a:spcAft>
                <a:spcPts val="0"/>
              </a:spcAft>
              <a:buSzPts val="2800"/>
              <a:buNone/>
              <a:defRPr sz="22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69" name="Google Shape;69;g6ea8db464a_0_18"/>
          <p:cNvSpPr txBox="1">
            <a:spLocks noGrp="1"/>
          </p:cNvSpPr>
          <p:nvPr>
            <p:ph type="body" idx="3"/>
          </p:nvPr>
        </p:nvSpPr>
        <p:spPr>
          <a:xfrm>
            <a:off x="670033" y="7935120"/>
            <a:ext cx="15194399" cy="998700"/>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SzPts val="2800"/>
              <a:buNone/>
              <a:defRPr sz="20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70" name="Google Shape;70;g6ea8db464a_0_18"/>
          <p:cNvSpPr txBox="1"/>
          <p:nvPr/>
        </p:nvSpPr>
        <p:spPr>
          <a:xfrm>
            <a:off x="1072899" y="7202584"/>
            <a:ext cx="3088200" cy="400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3F3F3F"/>
                </a:solidFill>
                <a:latin typeface="Open Sans"/>
                <a:ea typeface="Open Sans"/>
                <a:cs typeface="Open Sans"/>
                <a:sym typeface="Open Sans"/>
              </a:rPr>
              <a:t>The correct answers are</a:t>
            </a:r>
            <a:endParaRPr sz="1400" b="0" i="0" u="none" strike="noStrike" cap="none">
              <a:solidFill>
                <a:srgbClr val="000000"/>
              </a:solidFill>
              <a:latin typeface="Open Sans"/>
              <a:ea typeface="Open Sans"/>
              <a:cs typeface="Open Sans"/>
              <a:sym typeface="Open Sans"/>
            </a:endParaRPr>
          </a:p>
        </p:txBody>
      </p:sp>
      <p:sp>
        <p:nvSpPr>
          <p:cNvPr id="71" name="Google Shape;71;g6ea8db464a_0_18"/>
          <p:cNvSpPr txBox="1">
            <a:spLocks noGrp="1"/>
          </p:cNvSpPr>
          <p:nvPr>
            <p:ph type="body" idx="4"/>
          </p:nvPr>
        </p:nvSpPr>
        <p:spPr>
          <a:xfrm>
            <a:off x="3346904" y="7368182"/>
            <a:ext cx="9022200" cy="400200"/>
          </a:xfrm>
          <a:prstGeom prst="rect">
            <a:avLst/>
          </a:prstGeom>
          <a:noFill/>
          <a:ln>
            <a:noFill/>
          </a:ln>
        </p:spPr>
        <p:txBody>
          <a:bodyPr spcFirstLastPara="1" wrap="square" lIns="91425" tIns="0" rIns="91425" bIns="0" anchor="b" anchorCtr="0">
            <a:noAutofit/>
          </a:bodyPr>
          <a:lstStyle>
            <a:lvl1pPr marL="457200" lvl="0" indent="-228600" algn="l">
              <a:lnSpc>
                <a:spcPct val="90000"/>
              </a:lnSpc>
              <a:spcBef>
                <a:spcPts val="1000"/>
              </a:spcBef>
              <a:spcAft>
                <a:spcPts val="0"/>
              </a:spcAft>
              <a:buSzPts val="2800"/>
              <a:buNone/>
              <a:defRPr sz="2200" b="1">
                <a:solidFill>
                  <a:srgbClr val="024F93"/>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72" name="Google Shape;72;g6ea8db464a_0_18"/>
          <p:cNvSpPr txBox="1"/>
          <p:nvPr/>
        </p:nvSpPr>
        <p:spPr>
          <a:xfrm>
            <a:off x="1716761" y="2836543"/>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A.</a:t>
            </a:r>
            <a:endParaRPr sz="2000" b="0" i="0" u="none" strike="noStrike" cap="none">
              <a:solidFill>
                <a:srgbClr val="000000"/>
              </a:solidFill>
              <a:latin typeface="Open Sans"/>
              <a:ea typeface="Open Sans"/>
              <a:cs typeface="Open Sans"/>
              <a:sym typeface="Open Sans"/>
            </a:endParaRPr>
          </a:p>
        </p:txBody>
      </p:sp>
      <p:sp>
        <p:nvSpPr>
          <p:cNvPr id="73" name="Google Shape;73;g6ea8db464a_0_18"/>
          <p:cNvSpPr txBox="1"/>
          <p:nvPr/>
        </p:nvSpPr>
        <p:spPr>
          <a:xfrm>
            <a:off x="1716761" y="3657148"/>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B.</a:t>
            </a:r>
            <a:endParaRPr sz="2000" b="0" i="0" u="none" strike="noStrike" cap="none">
              <a:solidFill>
                <a:srgbClr val="000000"/>
              </a:solidFill>
              <a:latin typeface="Open Sans"/>
              <a:ea typeface="Open Sans"/>
              <a:cs typeface="Open Sans"/>
              <a:sym typeface="Open Sans"/>
            </a:endParaRPr>
          </a:p>
        </p:txBody>
      </p:sp>
      <p:sp>
        <p:nvSpPr>
          <p:cNvPr id="74" name="Google Shape;74;g6ea8db464a_0_18"/>
          <p:cNvSpPr txBox="1"/>
          <p:nvPr/>
        </p:nvSpPr>
        <p:spPr>
          <a:xfrm>
            <a:off x="1716761" y="4477753"/>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C.</a:t>
            </a:r>
            <a:endParaRPr sz="2000" b="0" i="0" u="none" strike="noStrike" cap="none">
              <a:solidFill>
                <a:srgbClr val="000000"/>
              </a:solidFill>
              <a:latin typeface="Open Sans"/>
              <a:ea typeface="Open Sans"/>
              <a:cs typeface="Open Sans"/>
              <a:sym typeface="Open Sans"/>
            </a:endParaRPr>
          </a:p>
        </p:txBody>
      </p:sp>
      <p:sp>
        <p:nvSpPr>
          <p:cNvPr id="75" name="Google Shape;75;g6ea8db464a_0_18"/>
          <p:cNvSpPr txBox="1"/>
          <p:nvPr/>
        </p:nvSpPr>
        <p:spPr>
          <a:xfrm>
            <a:off x="1716761" y="5298358"/>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D.</a:t>
            </a:r>
            <a:endParaRPr sz="2000" b="0" i="0" u="none" strike="noStrike" cap="none">
              <a:solidFill>
                <a:srgbClr val="000000"/>
              </a:solidFill>
              <a:latin typeface="Open Sans"/>
              <a:ea typeface="Open Sans"/>
              <a:cs typeface="Open Sans"/>
              <a:sym typeface="Open Sans"/>
            </a:endParaRPr>
          </a:p>
        </p:txBody>
      </p:sp>
      <p:sp>
        <p:nvSpPr>
          <p:cNvPr id="76" name="Google Shape;76;g6ea8db464a_0_18"/>
          <p:cNvSpPr txBox="1">
            <a:spLocks noGrp="1"/>
          </p:cNvSpPr>
          <p:nvPr>
            <p:ph type="body" idx="5"/>
          </p:nvPr>
        </p:nvSpPr>
        <p:spPr>
          <a:xfrm>
            <a:off x="2329744" y="2788417"/>
            <a:ext cx="11250600" cy="701700"/>
          </a:xfrm>
          <a:prstGeom prst="rect">
            <a:avLst/>
          </a:prstGeom>
          <a:noFill/>
          <a:ln>
            <a:noFill/>
          </a:ln>
        </p:spPr>
        <p:txBody>
          <a:bodyPr spcFirstLastPara="1" wrap="square" lIns="91425" tIns="0" rIns="91425" bIns="0" anchor="t" anchorCtr="0">
            <a:noAutofit/>
          </a:bodyPr>
          <a:lstStyle>
            <a:lvl1pPr marL="457200" lvl="0" indent="-228600" algn="l">
              <a:lnSpc>
                <a:spcPct val="90000"/>
              </a:lnSpc>
              <a:spcBef>
                <a:spcPts val="1000"/>
              </a:spcBef>
              <a:spcAft>
                <a:spcPts val="0"/>
              </a:spcAft>
              <a:buSzPts val="2800"/>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77" name="Google Shape;77;g6ea8db464a_0_18"/>
          <p:cNvSpPr txBox="1">
            <a:spLocks noGrp="1"/>
          </p:cNvSpPr>
          <p:nvPr>
            <p:ph type="body" idx="6"/>
          </p:nvPr>
        </p:nvSpPr>
        <p:spPr>
          <a:xfrm>
            <a:off x="2329744" y="3609022"/>
            <a:ext cx="11250600" cy="701700"/>
          </a:xfrm>
          <a:prstGeom prst="rect">
            <a:avLst/>
          </a:prstGeom>
          <a:noFill/>
          <a:ln>
            <a:noFill/>
          </a:ln>
        </p:spPr>
        <p:txBody>
          <a:bodyPr spcFirstLastPara="1" wrap="square" lIns="91425" tIns="0" rIns="91425" bIns="0" anchor="t" anchorCtr="0">
            <a:noAutofit/>
          </a:bodyPr>
          <a:lstStyle>
            <a:lvl1pPr marL="457200" lvl="0" indent="-228600" algn="l">
              <a:lnSpc>
                <a:spcPct val="90000"/>
              </a:lnSpc>
              <a:spcBef>
                <a:spcPts val="1000"/>
              </a:spcBef>
              <a:spcAft>
                <a:spcPts val="0"/>
              </a:spcAft>
              <a:buSzPts val="2800"/>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78" name="Google Shape;78;g6ea8db464a_0_18"/>
          <p:cNvSpPr txBox="1">
            <a:spLocks noGrp="1"/>
          </p:cNvSpPr>
          <p:nvPr>
            <p:ph type="body" idx="7"/>
          </p:nvPr>
        </p:nvSpPr>
        <p:spPr>
          <a:xfrm>
            <a:off x="2329744" y="4429627"/>
            <a:ext cx="11250600" cy="701700"/>
          </a:xfrm>
          <a:prstGeom prst="rect">
            <a:avLst/>
          </a:prstGeom>
          <a:noFill/>
          <a:ln>
            <a:noFill/>
          </a:ln>
        </p:spPr>
        <p:txBody>
          <a:bodyPr spcFirstLastPara="1" wrap="square" lIns="91425" tIns="0" rIns="91425" bIns="0" anchor="t" anchorCtr="0">
            <a:noAutofit/>
          </a:bodyPr>
          <a:lstStyle>
            <a:lvl1pPr marL="457200" lvl="0" indent="-228600" algn="l">
              <a:lnSpc>
                <a:spcPct val="90000"/>
              </a:lnSpc>
              <a:spcBef>
                <a:spcPts val="1000"/>
              </a:spcBef>
              <a:spcAft>
                <a:spcPts val="0"/>
              </a:spcAft>
              <a:buSzPts val="2800"/>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79" name="Google Shape;79;g6ea8db464a_0_18"/>
          <p:cNvSpPr txBox="1">
            <a:spLocks noGrp="1"/>
          </p:cNvSpPr>
          <p:nvPr>
            <p:ph type="body" idx="8"/>
          </p:nvPr>
        </p:nvSpPr>
        <p:spPr>
          <a:xfrm>
            <a:off x="2329744" y="5250232"/>
            <a:ext cx="11250600" cy="701700"/>
          </a:xfrm>
          <a:prstGeom prst="rect">
            <a:avLst/>
          </a:prstGeom>
          <a:noFill/>
          <a:ln>
            <a:noFill/>
          </a:ln>
        </p:spPr>
        <p:txBody>
          <a:bodyPr spcFirstLastPara="1" wrap="square" lIns="91425" tIns="0" rIns="91425" bIns="0" anchor="t" anchorCtr="0">
            <a:noAutofit/>
          </a:bodyPr>
          <a:lstStyle>
            <a:lvl1pPr marL="457200" lvl="0" indent="-228600" algn="l">
              <a:lnSpc>
                <a:spcPct val="90000"/>
              </a:lnSpc>
              <a:spcBef>
                <a:spcPts val="1000"/>
              </a:spcBef>
              <a:spcAft>
                <a:spcPts val="0"/>
              </a:spcAft>
              <a:buSzPts val="2800"/>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extLst>
      <p:ext uri="{BB962C8B-B14F-4D97-AF65-F5344CB8AC3E}">
        <p14:creationId xmlns:p14="http://schemas.microsoft.com/office/powerpoint/2010/main" val="5782343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Key Takeaways" preserve="1">
  <p:cSld name="Key Takeaways">
    <p:spTree>
      <p:nvGrpSpPr>
        <p:cNvPr id="1" name="Shape 80"/>
        <p:cNvGrpSpPr/>
        <p:nvPr/>
      </p:nvGrpSpPr>
      <p:grpSpPr>
        <a:xfrm>
          <a:off x="0" y="0"/>
          <a:ext cx="0" cy="0"/>
          <a:chOff x="0" y="0"/>
          <a:chExt cx="0" cy="0"/>
        </a:xfrm>
      </p:grpSpPr>
      <p:pic>
        <p:nvPicPr>
          <p:cNvPr id="81" name="Google Shape;81;p33"/>
          <p:cNvPicPr preferRelativeResize="0"/>
          <p:nvPr/>
        </p:nvPicPr>
        <p:blipFill rotWithShape="1">
          <a:blip r:embed="rId2">
            <a:alphaModFix/>
          </a:blip>
          <a:srcRect/>
          <a:stretch/>
        </p:blipFill>
        <p:spPr>
          <a:xfrm>
            <a:off x="0" y="0"/>
            <a:ext cx="16256002" cy="9144001"/>
          </a:xfrm>
          <a:prstGeom prst="rect">
            <a:avLst/>
          </a:prstGeom>
          <a:noFill/>
          <a:ln>
            <a:noFill/>
          </a:ln>
        </p:spPr>
      </p:pic>
      <p:sp>
        <p:nvSpPr>
          <p:cNvPr id="82" name="Google Shape;82;p33"/>
          <p:cNvSpPr/>
          <p:nvPr/>
        </p:nvSpPr>
        <p:spPr>
          <a:xfrm>
            <a:off x="2747395" y="769174"/>
            <a:ext cx="4819925" cy="523220"/>
          </a:xfrm>
          <a:prstGeom prst="rect">
            <a:avLst/>
          </a:prstGeom>
          <a:noFill/>
          <a:ln>
            <a:noFill/>
          </a:ln>
        </p:spPr>
        <p:txBody>
          <a:bodyPr spcFirstLastPara="1" wrap="square" lIns="91425" tIns="45700" rIns="91425" bIns="45700" anchor="t" anchorCtr="0">
            <a:spAutoFit/>
          </a:bodyPr>
          <a:lstStyle/>
          <a:p>
            <a:pPr marL="228600" marR="0" lvl="0" indent="0" algn="ctr" rtl="0">
              <a:lnSpc>
                <a:spcPct val="100000"/>
              </a:lnSpc>
              <a:spcBef>
                <a:spcPts val="0"/>
              </a:spcBef>
              <a:spcAft>
                <a:spcPts val="0"/>
              </a:spcAft>
              <a:buClr>
                <a:srgbClr val="3F3F3F"/>
              </a:buClr>
              <a:buSzPts val="2200"/>
              <a:buFont typeface="Arial"/>
              <a:buNone/>
            </a:pPr>
            <a:r>
              <a:rPr lang="en-US" sz="2800" b="1" i="0" u="none" strike="noStrike" cap="none">
                <a:solidFill>
                  <a:srgbClr val="3F3F3F"/>
                </a:solidFill>
                <a:latin typeface="Open Sans"/>
                <a:ea typeface="Open Sans"/>
                <a:cs typeface="Open Sans"/>
                <a:sym typeface="Open Sans"/>
              </a:rPr>
              <a:t>Key Takeaways</a:t>
            </a:r>
            <a:endParaRPr sz="1400" b="0" i="0" u="none" strike="noStrike" cap="none">
              <a:solidFill>
                <a:srgbClr val="000000"/>
              </a:solidFill>
              <a:latin typeface="Arial"/>
              <a:ea typeface="Arial"/>
              <a:cs typeface="Arial"/>
              <a:sym typeface="Arial"/>
            </a:endParaRPr>
          </a:p>
        </p:txBody>
      </p:sp>
      <p:sp>
        <p:nvSpPr>
          <p:cNvPr id="83" name="Google Shape;83;p33"/>
          <p:cNvSpPr txBox="1">
            <a:spLocks noGrp="1"/>
          </p:cNvSpPr>
          <p:nvPr>
            <p:ph type="body" idx="1"/>
          </p:nvPr>
        </p:nvSpPr>
        <p:spPr>
          <a:xfrm>
            <a:off x="1432121" y="2180141"/>
            <a:ext cx="8099408" cy="586248"/>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84" name="Google Shape;84;p33"/>
          <p:cNvSpPr txBox="1">
            <a:spLocks noGrp="1"/>
          </p:cNvSpPr>
          <p:nvPr>
            <p:ph type="body" idx="2"/>
          </p:nvPr>
        </p:nvSpPr>
        <p:spPr>
          <a:xfrm>
            <a:off x="1432121" y="3372838"/>
            <a:ext cx="8099408" cy="586248"/>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85" name="Google Shape;85;p33"/>
          <p:cNvSpPr txBox="1">
            <a:spLocks noGrp="1"/>
          </p:cNvSpPr>
          <p:nvPr>
            <p:ph type="body" idx="3"/>
          </p:nvPr>
        </p:nvSpPr>
        <p:spPr>
          <a:xfrm>
            <a:off x="1432121" y="4565535"/>
            <a:ext cx="8099408" cy="586248"/>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86" name="Google Shape;86;p33"/>
          <p:cNvSpPr txBox="1">
            <a:spLocks noGrp="1"/>
          </p:cNvSpPr>
          <p:nvPr>
            <p:ph type="body" idx="4"/>
          </p:nvPr>
        </p:nvSpPr>
        <p:spPr>
          <a:xfrm>
            <a:off x="1432121" y="5758233"/>
            <a:ext cx="8099408" cy="586248"/>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pic>
        <p:nvPicPr>
          <p:cNvPr id="87" name="Google Shape;87;p33"/>
          <p:cNvPicPr preferRelativeResize="0"/>
          <p:nvPr/>
        </p:nvPicPr>
        <p:blipFill rotWithShape="1">
          <a:blip r:embed="rId3">
            <a:alphaModFix/>
          </a:blip>
          <a:srcRect t="6807" b="6798"/>
          <a:stretch/>
        </p:blipFill>
        <p:spPr>
          <a:xfrm>
            <a:off x="3193875" y="1368575"/>
            <a:ext cx="4592626" cy="91075"/>
          </a:xfrm>
          <a:prstGeom prst="rect">
            <a:avLst/>
          </a:prstGeom>
          <a:noFill/>
          <a:ln>
            <a:noFill/>
          </a:ln>
        </p:spPr>
      </p:pic>
    </p:spTree>
    <p:extLst>
      <p:ext uri="{BB962C8B-B14F-4D97-AF65-F5344CB8AC3E}">
        <p14:creationId xmlns:p14="http://schemas.microsoft.com/office/powerpoint/2010/main" val="50089055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Key Takeaways 1" preserve="1">
  <p:cSld name="Key Takeaways 1">
    <p:spTree>
      <p:nvGrpSpPr>
        <p:cNvPr id="1" name="Shape 88"/>
        <p:cNvGrpSpPr/>
        <p:nvPr/>
      </p:nvGrpSpPr>
      <p:grpSpPr>
        <a:xfrm>
          <a:off x="0" y="0"/>
          <a:ext cx="0" cy="0"/>
          <a:chOff x="0" y="0"/>
          <a:chExt cx="0" cy="0"/>
        </a:xfrm>
      </p:grpSpPr>
      <p:pic>
        <p:nvPicPr>
          <p:cNvPr id="89" name="Google Shape;89;g85d11cf31a_4_35"/>
          <p:cNvPicPr preferRelativeResize="0"/>
          <p:nvPr/>
        </p:nvPicPr>
        <p:blipFill rotWithShape="1">
          <a:blip r:embed="rId2">
            <a:alphaModFix/>
          </a:blip>
          <a:srcRect/>
          <a:stretch/>
        </p:blipFill>
        <p:spPr>
          <a:xfrm>
            <a:off x="0" y="0"/>
            <a:ext cx="16256002" cy="9144001"/>
          </a:xfrm>
          <a:prstGeom prst="rect">
            <a:avLst/>
          </a:prstGeom>
          <a:noFill/>
          <a:ln>
            <a:noFill/>
          </a:ln>
        </p:spPr>
      </p:pic>
      <p:sp>
        <p:nvSpPr>
          <p:cNvPr id="90" name="Google Shape;90;g85d11cf31a_4_35"/>
          <p:cNvSpPr/>
          <p:nvPr/>
        </p:nvSpPr>
        <p:spPr>
          <a:xfrm>
            <a:off x="2747395" y="769174"/>
            <a:ext cx="4819800" cy="523200"/>
          </a:xfrm>
          <a:prstGeom prst="rect">
            <a:avLst/>
          </a:prstGeom>
          <a:noFill/>
          <a:ln>
            <a:noFill/>
          </a:ln>
        </p:spPr>
        <p:txBody>
          <a:bodyPr spcFirstLastPara="1" wrap="square" lIns="91425" tIns="45700" rIns="91425" bIns="45700" anchor="t" anchorCtr="0">
            <a:noAutofit/>
          </a:bodyPr>
          <a:lstStyle/>
          <a:p>
            <a:pPr marL="228600" marR="0" lvl="0" indent="0" algn="ctr" rtl="0">
              <a:lnSpc>
                <a:spcPct val="100000"/>
              </a:lnSpc>
              <a:spcBef>
                <a:spcPts val="0"/>
              </a:spcBef>
              <a:spcAft>
                <a:spcPts val="0"/>
              </a:spcAft>
              <a:buClr>
                <a:srgbClr val="3F3F3F"/>
              </a:buClr>
              <a:buSzPts val="2200"/>
              <a:buFont typeface="Arial"/>
              <a:buNone/>
            </a:pPr>
            <a:r>
              <a:rPr lang="en-US" sz="2800" b="1" i="0" u="none" strike="noStrike" cap="none">
                <a:solidFill>
                  <a:srgbClr val="3F3F3F"/>
                </a:solidFill>
                <a:latin typeface="Open Sans"/>
                <a:ea typeface="Open Sans"/>
                <a:cs typeface="Open Sans"/>
                <a:sym typeface="Open Sans"/>
              </a:rPr>
              <a:t>Learning Objectives</a:t>
            </a:r>
            <a:endParaRPr sz="1400" b="0" i="0" u="none" strike="noStrike" cap="none">
              <a:solidFill>
                <a:srgbClr val="000000"/>
              </a:solidFill>
              <a:latin typeface="Arial"/>
              <a:ea typeface="Arial"/>
              <a:cs typeface="Arial"/>
              <a:sym typeface="Arial"/>
            </a:endParaRPr>
          </a:p>
        </p:txBody>
      </p:sp>
      <p:sp>
        <p:nvSpPr>
          <p:cNvPr id="91" name="Google Shape;91;g85d11cf31a_4_35"/>
          <p:cNvSpPr txBox="1">
            <a:spLocks noGrp="1"/>
          </p:cNvSpPr>
          <p:nvPr>
            <p:ph type="body" idx="1"/>
          </p:nvPr>
        </p:nvSpPr>
        <p:spPr>
          <a:xfrm>
            <a:off x="1432121" y="2180141"/>
            <a:ext cx="8099400" cy="586200"/>
          </a:xfrm>
          <a:prstGeom prst="rect">
            <a:avLst/>
          </a:prstGeom>
          <a:noFill/>
          <a:ln>
            <a:noFill/>
          </a:ln>
        </p:spPr>
        <p:txBody>
          <a:bodyPr spcFirstLastPara="1" wrap="square" lIns="91425" tIns="0" rIns="91425" bIns="0" anchor="t" anchorCtr="0">
            <a:noAutofit/>
          </a:bodyPr>
          <a:lstStyle>
            <a:lvl1pPr marL="457200" lvl="0" indent="-228600" algn="l">
              <a:lnSpc>
                <a:spcPct val="90000"/>
              </a:lnSpc>
              <a:spcBef>
                <a:spcPts val="1000"/>
              </a:spcBef>
              <a:spcAft>
                <a:spcPts val="0"/>
              </a:spcAft>
              <a:buSzPts val="2800"/>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92" name="Google Shape;92;g85d11cf31a_4_35"/>
          <p:cNvSpPr txBox="1">
            <a:spLocks noGrp="1"/>
          </p:cNvSpPr>
          <p:nvPr>
            <p:ph type="body" idx="2"/>
          </p:nvPr>
        </p:nvSpPr>
        <p:spPr>
          <a:xfrm>
            <a:off x="1432121" y="3372838"/>
            <a:ext cx="8099400" cy="586200"/>
          </a:xfrm>
          <a:prstGeom prst="rect">
            <a:avLst/>
          </a:prstGeom>
          <a:noFill/>
          <a:ln>
            <a:noFill/>
          </a:ln>
        </p:spPr>
        <p:txBody>
          <a:bodyPr spcFirstLastPara="1" wrap="square" lIns="91425" tIns="0" rIns="91425" bIns="0" anchor="t" anchorCtr="0">
            <a:noAutofit/>
          </a:bodyPr>
          <a:lstStyle>
            <a:lvl1pPr marL="457200" lvl="0" indent="-228600" algn="l">
              <a:lnSpc>
                <a:spcPct val="90000"/>
              </a:lnSpc>
              <a:spcBef>
                <a:spcPts val="1000"/>
              </a:spcBef>
              <a:spcAft>
                <a:spcPts val="0"/>
              </a:spcAft>
              <a:buSzPts val="2800"/>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93" name="Google Shape;93;g85d11cf31a_4_35"/>
          <p:cNvSpPr txBox="1">
            <a:spLocks noGrp="1"/>
          </p:cNvSpPr>
          <p:nvPr>
            <p:ph type="body" idx="3"/>
          </p:nvPr>
        </p:nvSpPr>
        <p:spPr>
          <a:xfrm>
            <a:off x="1432121" y="4565535"/>
            <a:ext cx="8099400" cy="586200"/>
          </a:xfrm>
          <a:prstGeom prst="rect">
            <a:avLst/>
          </a:prstGeom>
          <a:noFill/>
          <a:ln>
            <a:noFill/>
          </a:ln>
        </p:spPr>
        <p:txBody>
          <a:bodyPr spcFirstLastPara="1" wrap="square" lIns="91425" tIns="0" rIns="91425" bIns="0" anchor="t" anchorCtr="0">
            <a:noAutofit/>
          </a:bodyPr>
          <a:lstStyle>
            <a:lvl1pPr marL="457200" lvl="0" indent="-228600" algn="l">
              <a:lnSpc>
                <a:spcPct val="90000"/>
              </a:lnSpc>
              <a:spcBef>
                <a:spcPts val="1000"/>
              </a:spcBef>
              <a:spcAft>
                <a:spcPts val="0"/>
              </a:spcAft>
              <a:buSzPts val="2800"/>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94" name="Google Shape;94;g85d11cf31a_4_35"/>
          <p:cNvSpPr txBox="1">
            <a:spLocks noGrp="1"/>
          </p:cNvSpPr>
          <p:nvPr>
            <p:ph type="body" idx="4"/>
          </p:nvPr>
        </p:nvSpPr>
        <p:spPr>
          <a:xfrm>
            <a:off x="1432121" y="5758233"/>
            <a:ext cx="8099400" cy="586200"/>
          </a:xfrm>
          <a:prstGeom prst="rect">
            <a:avLst/>
          </a:prstGeom>
          <a:noFill/>
          <a:ln>
            <a:noFill/>
          </a:ln>
        </p:spPr>
        <p:txBody>
          <a:bodyPr spcFirstLastPara="1" wrap="square" lIns="91425" tIns="0" rIns="91425" bIns="0" anchor="t" anchorCtr="0">
            <a:noAutofit/>
          </a:bodyPr>
          <a:lstStyle>
            <a:lvl1pPr marL="457200" lvl="0" indent="-228600" algn="l">
              <a:lnSpc>
                <a:spcPct val="90000"/>
              </a:lnSpc>
              <a:spcBef>
                <a:spcPts val="1000"/>
              </a:spcBef>
              <a:spcAft>
                <a:spcPts val="0"/>
              </a:spcAft>
              <a:buSzPts val="2800"/>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pic>
        <p:nvPicPr>
          <p:cNvPr id="95" name="Google Shape;95;g85d11cf31a_4_35"/>
          <p:cNvPicPr preferRelativeResize="0"/>
          <p:nvPr/>
        </p:nvPicPr>
        <p:blipFill rotWithShape="1">
          <a:blip r:embed="rId3">
            <a:alphaModFix/>
          </a:blip>
          <a:srcRect t="6807" b="6798"/>
          <a:stretch/>
        </p:blipFill>
        <p:spPr>
          <a:xfrm>
            <a:off x="2708450" y="1368575"/>
            <a:ext cx="5509852" cy="91075"/>
          </a:xfrm>
          <a:prstGeom prst="rect">
            <a:avLst/>
          </a:prstGeom>
          <a:noFill/>
          <a:ln>
            <a:noFill/>
          </a:ln>
        </p:spPr>
      </p:pic>
    </p:spTree>
    <p:extLst>
      <p:ext uri="{BB962C8B-B14F-4D97-AF65-F5344CB8AC3E}">
        <p14:creationId xmlns:p14="http://schemas.microsoft.com/office/powerpoint/2010/main" val="314630057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You Already Know" preserve="1">
  <p:cSld name="You Already Know">
    <p:spTree>
      <p:nvGrpSpPr>
        <p:cNvPr id="1" name="Shape 96"/>
        <p:cNvGrpSpPr/>
        <p:nvPr/>
      </p:nvGrpSpPr>
      <p:grpSpPr>
        <a:xfrm>
          <a:off x="0" y="0"/>
          <a:ext cx="0" cy="0"/>
          <a:chOff x="0" y="0"/>
          <a:chExt cx="0" cy="0"/>
        </a:xfrm>
      </p:grpSpPr>
      <p:pic>
        <p:nvPicPr>
          <p:cNvPr id="97" name="Google Shape;97;p24"/>
          <p:cNvPicPr preferRelativeResize="0"/>
          <p:nvPr/>
        </p:nvPicPr>
        <p:blipFill rotWithShape="1">
          <a:blip r:embed="rId2">
            <a:alphaModFix/>
          </a:blip>
          <a:srcRect/>
          <a:stretch/>
        </p:blipFill>
        <p:spPr>
          <a:xfrm>
            <a:off x="0" y="0"/>
            <a:ext cx="16256002" cy="9144052"/>
          </a:xfrm>
          <a:prstGeom prst="rect">
            <a:avLst/>
          </a:prstGeom>
          <a:noFill/>
          <a:ln>
            <a:noFill/>
          </a:ln>
        </p:spPr>
      </p:pic>
      <p:sp>
        <p:nvSpPr>
          <p:cNvPr id="98" name="Google Shape;98;p24"/>
          <p:cNvSpPr txBox="1">
            <a:spLocks noGrp="1"/>
          </p:cNvSpPr>
          <p:nvPr>
            <p:ph type="body" idx="1"/>
          </p:nvPr>
        </p:nvSpPr>
        <p:spPr>
          <a:xfrm>
            <a:off x="1453243" y="2244767"/>
            <a:ext cx="13209814" cy="5527418"/>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99" name="Google Shape;99;p24"/>
          <p:cNvSpPr/>
          <p:nvPr/>
        </p:nvSpPr>
        <p:spPr>
          <a:xfrm>
            <a:off x="5718038" y="569353"/>
            <a:ext cx="4819925" cy="430887"/>
          </a:xfrm>
          <a:prstGeom prst="rect">
            <a:avLst/>
          </a:prstGeom>
          <a:noFill/>
          <a:ln>
            <a:noFill/>
          </a:ln>
        </p:spPr>
        <p:txBody>
          <a:bodyPr spcFirstLastPara="1" wrap="square" lIns="91425" tIns="0" rIns="91425" bIns="0" anchor="t" anchorCtr="0">
            <a:spAutoFit/>
          </a:bodyPr>
          <a:lstStyle/>
          <a:p>
            <a:pPr marL="0" marR="0" lvl="0" indent="0" algn="ctr" rtl="0">
              <a:lnSpc>
                <a:spcPct val="100000"/>
              </a:lnSpc>
              <a:spcBef>
                <a:spcPts val="0"/>
              </a:spcBef>
              <a:spcAft>
                <a:spcPts val="0"/>
              </a:spcAft>
              <a:buClr>
                <a:srgbClr val="000000"/>
              </a:buClr>
              <a:buSzPts val="2800"/>
              <a:buFont typeface="Arial"/>
              <a:buNone/>
            </a:pPr>
            <a:r>
              <a:rPr lang="en-US" sz="2800" b="1" i="0" u="none" strike="noStrike" cap="none">
                <a:solidFill>
                  <a:srgbClr val="EC680F"/>
                </a:solidFill>
                <a:latin typeface="Open Sans"/>
                <a:ea typeface="Open Sans"/>
                <a:cs typeface="Open Sans"/>
                <a:sym typeface="Open Sans"/>
              </a:rPr>
              <a:t>You Already Know</a:t>
            </a:r>
            <a:endParaRPr sz="1400" b="0" i="0" u="none" strike="noStrike" cap="none">
              <a:solidFill>
                <a:srgbClr val="EC680F"/>
              </a:solidFill>
              <a:latin typeface="Arial"/>
              <a:ea typeface="Arial"/>
              <a:cs typeface="Arial"/>
              <a:sym typeface="Arial"/>
            </a:endParaRPr>
          </a:p>
        </p:txBody>
      </p:sp>
    </p:spTree>
    <p:extLst>
      <p:ext uri="{BB962C8B-B14F-4D97-AF65-F5344CB8AC3E}">
        <p14:creationId xmlns:p14="http://schemas.microsoft.com/office/powerpoint/2010/main" val="20243710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opic Name" userDrawn="1">
  <p:cSld name="Topic Name">
    <p:spTree>
      <p:nvGrpSpPr>
        <p:cNvPr id="1" name="Shape 28"/>
        <p:cNvGrpSpPr/>
        <p:nvPr/>
      </p:nvGrpSpPr>
      <p:grpSpPr>
        <a:xfrm>
          <a:off x="0" y="0"/>
          <a:ext cx="0" cy="0"/>
          <a:chOff x="0" y="0"/>
          <a:chExt cx="0" cy="0"/>
        </a:xfrm>
      </p:grpSpPr>
      <p:pic>
        <p:nvPicPr>
          <p:cNvPr id="7" name="Google Shape;30;g85d11cf31a_4_4">
            <a:extLst>
              <a:ext uri="{FF2B5EF4-FFF2-40B4-BE49-F238E27FC236}">
                <a16:creationId xmlns:a16="http://schemas.microsoft.com/office/drawing/2014/main" id="{1C8A0B30-F684-4A79-A8B1-852777595256}"/>
              </a:ext>
            </a:extLst>
          </p:cNvPr>
          <p:cNvPicPr preferRelativeResize="0"/>
          <p:nvPr userDrawn="1"/>
        </p:nvPicPr>
        <p:blipFill rotWithShape="1">
          <a:blip r:embed="rId2">
            <a:alphaModFix/>
          </a:blip>
          <a:srcRect/>
          <a:stretch/>
        </p:blipFill>
        <p:spPr>
          <a:xfrm>
            <a:off x="0" y="0"/>
            <a:ext cx="16256002" cy="9144052"/>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opic Name" preserve="1">
  <p:cSld name="Topic Name">
    <p:spTree>
      <p:nvGrpSpPr>
        <p:cNvPr id="1" name="Shape 100"/>
        <p:cNvGrpSpPr/>
        <p:nvPr/>
      </p:nvGrpSpPr>
      <p:grpSpPr>
        <a:xfrm>
          <a:off x="0" y="0"/>
          <a:ext cx="0" cy="0"/>
          <a:chOff x="0" y="0"/>
          <a:chExt cx="0" cy="0"/>
        </a:xfrm>
      </p:grpSpPr>
      <p:sp>
        <p:nvSpPr>
          <p:cNvPr id="101" name="Google Shape;101;p28"/>
          <p:cNvSpPr txBox="1">
            <a:spLocks noGrp="1"/>
          </p:cNvSpPr>
          <p:nvPr>
            <p:ph type="body" idx="1"/>
          </p:nvPr>
        </p:nvSpPr>
        <p:spPr>
          <a:xfrm>
            <a:off x="0" y="4114800"/>
            <a:ext cx="16256001" cy="914400"/>
          </a:xfrm>
          <a:prstGeom prst="rect">
            <a:avLst/>
          </a:prstGeom>
          <a:noFill/>
          <a:ln>
            <a:noFill/>
          </a:ln>
        </p:spPr>
        <p:txBody>
          <a:bodyPr spcFirstLastPara="1" wrap="square" lIns="91425" tIns="91425" rIns="91425" bIns="91425" anchor="t" anchorCtr="0">
            <a:noAutofit/>
          </a:bodyPr>
          <a:lstStyle>
            <a:lvl1pPr marL="457200" lvl="0" indent="-228600" algn="ctr">
              <a:lnSpc>
                <a:spcPct val="90000"/>
              </a:lnSpc>
              <a:spcBef>
                <a:spcPts val="1000"/>
              </a:spcBef>
              <a:spcAft>
                <a:spcPts val="0"/>
              </a:spcAft>
              <a:buSzPts val="2800"/>
              <a:buNone/>
              <a:defRPr b="1">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extLst>
      <p:ext uri="{BB962C8B-B14F-4D97-AF65-F5344CB8AC3E}">
        <p14:creationId xmlns:p14="http://schemas.microsoft.com/office/powerpoint/2010/main" val="90368645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ontent Slide" preserve="1">
  <p:cSld name="Content Slide">
    <p:spTree>
      <p:nvGrpSpPr>
        <p:cNvPr id="1" name="Shape 102"/>
        <p:cNvGrpSpPr/>
        <p:nvPr/>
      </p:nvGrpSpPr>
      <p:grpSpPr>
        <a:xfrm>
          <a:off x="0" y="0"/>
          <a:ext cx="0" cy="0"/>
          <a:chOff x="0" y="0"/>
          <a:chExt cx="0" cy="0"/>
        </a:xfrm>
      </p:grpSpPr>
      <p:pic>
        <p:nvPicPr>
          <p:cNvPr id="103" name="Google Shape;103;p29" descr="A close up of a logo&#10;&#10;Description automatically generated"/>
          <p:cNvPicPr preferRelativeResize="0"/>
          <p:nvPr/>
        </p:nvPicPr>
        <p:blipFill rotWithShape="1">
          <a:blip r:embed="rId2">
            <a:alphaModFix/>
          </a:blip>
          <a:srcRect/>
          <a:stretch/>
        </p:blipFill>
        <p:spPr>
          <a:xfrm>
            <a:off x="0" y="0"/>
            <a:ext cx="16256000" cy="9144000"/>
          </a:xfrm>
          <a:prstGeom prst="rect">
            <a:avLst/>
          </a:prstGeom>
          <a:noFill/>
          <a:ln>
            <a:noFill/>
          </a:ln>
        </p:spPr>
      </p:pic>
      <p:sp>
        <p:nvSpPr>
          <p:cNvPr id="104" name="Google Shape;104;p29"/>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SzPts val="4400"/>
              <a:buFont typeface="Arial"/>
              <a:buNone/>
              <a:defRPr sz="2800" b="1">
                <a:solidFill>
                  <a:srgbClr val="3F3F3F"/>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5" name="Google Shape;105;p29"/>
          <p:cNvSpPr txBox="1">
            <a:spLocks noGrp="1"/>
          </p:cNvSpPr>
          <p:nvPr>
            <p:ph type="body" idx="1"/>
          </p:nvPr>
        </p:nvSpPr>
        <p:spPr>
          <a:xfrm>
            <a:off x="1902091" y="1808291"/>
            <a:ext cx="12451817" cy="5527418"/>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06" name="Google Shape;106;p29"/>
          <p:cNvSpPr/>
          <p:nvPr/>
        </p:nvSpPr>
        <p:spPr>
          <a:xfrm>
            <a:off x="16440756" y="259179"/>
            <a:ext cx="640080" cy="640080"/>
          </a:xfrm>
          <a:prstGeom prst="ellipse">
            <a:avLst/>
          </a:prstGeom>
          <a:solidFill>
            <a:srgbClr val="05668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07" name="Google Shape;107;p29"/>
          <p:cNvSpPr/>
          <p:nvPr/>
        </p:nvSpPr>
        <p:spPr>
          <a:xfrm>
            <a:off x="16440756" y="1121705"/>
            <a:ext cx="640080" cy="640080"/>
          </a:xfrm>
          <a:prstGeom prst="ellipse">
            <a:avLst/>
          </a:prstGeom>
          <a:solidFill>
            <a:srgbClr val="427AA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08" name="Google Shape;108;p29"/>
          <p:cNvSpPr/>
          <p:nvPr/>
        </p:nvSpPr>
        <p:spPr>
          <a:xfrm>
            <a:off x="16440756" y="1984231"/>
            <a:ext cx="640080" cy="640080"/>
          </a:xfrm>
          <a:prstGeom prst="ellipse">
            <a:avLst/>
          </a:prstGeom>
          <a:solidFill>
            <a:srgbClr val="EBF2F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09" name="Google Shape;109;p29"/>
          <p:cNvSpPr/>
          <p:nvPr/>
        </p:nvSpPr>
        <p:spPr>
          <a:xfrm>
            <a:off x="16440756" y="2846757"/>
            <a:ext cx="640080" cy="640080"/>
          </a:xfrm>
          <a:prstGeom prst="ellipse">
            <a:avLst/>
          </a:prstGeom>
          <a:solidFill>
            <a:srgbClr val="3A40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10" name="Google Shape;110;p29"/>
          <p:cNvSpPr/>
          <p:nvPr/>
        </p:nvSpPr>
        <p:spPr>
          <a:xfrm>
            <a:off x="16440756" y="3709283"/>
            <a:ext cx="640080" cy="640080"/>
          </a:xfrm>
          <a:prstGeom prst="ellipse">
            <a:avLst/>
          </a:prstGeom>
          <a:solidFill>
            <a:srgbClr val="F9DE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11" name="Google Shape;111;p29"/>
          <p:cNvSpPr/>
          <p:nvPr/>
        </p:nvSpPr>
        <p:spPr>
          <a:xfrm>
            <a:off x="16440756" y="4571809"/>
            <a:ext cx="640080" cy="640080"/>
          </a:xfrm>
          <a:prstGeom prst="ellipse">
            <a:avLst/>
          </a:prstGeom>
          <a:solidFill>
            <a:srgbClr val="E9AF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12" name="Google Shape;112;p29"/>
          <p:cNvSpPr/>
          <p:nvPr/>
        </p:nvSpPr>
        <p:spPr>
          <a:xfrm>
            <a:off x="16440756" y="5434335"/>
            <a:ext cx="640080" cy="640080"/>
          </a:xfrm>
          <a:prstGeom prst="ellipse">
            <a:avLst/>
          </a:prstGeom>
          <a:solidFill>
            <a:srgbClr val="EF64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13" name="Google Shape;113;p29"/>
          <p:cNvSpPr/>
          <p:nvPr/>
        </p:nvSpPr>
        <p:spPr>
          <a:xfrm>
            <a:off x="16440756" y="6296861"/>
            <a:ext cx="640080" cy="640080"/>
          </a:xfrm>
          <a:prstGeom prst="ellipse">
            <a:avLst/>
          </a:prstGeom>
          <a:solidFill>
            <a:srgbClr val="E4B36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14" name="Google Shape;114;p29"/>
          <p:cNvSpPr/>
          <p:nvPr/>
        </p:nvSpPr>
        <p:spPr>
          <a:xfrm>
            <a:off x="16440756" y="7159387"/>
            <a:ext cx="640080" cy="640080"/>
          </a:xfrm>
          <a:prstGeom prst="ellipse">
            <a:avLst/>
          </a:prstGeom>
          <a:solidFill>
            <a:srgbClr val="0075C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15" name="Google Shape;115;p29"/>
          <p:cNvSpPr/>
          <p:nvPr/>
        </p:nvSpPr>
        <p:spPr>
          <a:xfrm>
            <a:off x="16440756" y="8021912"/>
            <a:ext cx="640080" cy="640080"/>
          </a:xfrm>
          <a:prstGeom prst="ellipse">
            <a:avLst/>
          </a:prstGeom>
          <a:solidFill>
            <a:srgbClr val="0FCFE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16284754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ntent Slide" userDrawn="1">
  <p:cSld name="Content Slide">
    <p:spTree>
      <p:nvGrpSpPr>
        <p:cNvPr id="1" name="Shape 33"/>
        <p:cNvGrpSpPr/>
        <p:nvPr/>
      </p:nvGrpSpPr>
      <p:grpSpPr>
        <a:xfrm>
          <a:off x="0" y="0"/>
          <a:ext cx="0" cy="0"/>
          <a:chOff x="0" y="0"/>
          <a:chExt cx="0" cy="0"/>
        </a:xfrm>
      </p:grpSpPr>
      <p:pic>
        <p:nvPicPr>
          <p:cNvPr id="7" name="Google Shape;36;p26">
            <a:extLst>
              <a:ext uri="{FF2B5EF4-FFF2-40B4-BE49-F238E27FC236}">
                <a16:creationId xmlns:a16="http://schemas.microsoft.com/office/drawing/2014/main" id="{BF2F548B-E905-43A6-A61F-4F13A7AE6C50}"/>
              </a:ext>
            </a:extLst>
          </p:cNvPr>
          <p:cNvPicPr preferRelativeResize="0"/>
          <p:nvPr userDrawn="1"/>
        </p:nvPicPr>
        <p:blipFill rotWithShape="1">
          <a:blip r:embed="rId2">
            <a:alphaModFix/>
          </a:blip>
          <a:srcRect/>
          <a:stretch/>
        </p:blipFill>
        <p:spPr>
          <a:xfrm>
            <a:off x="0" y="0"/>
            <a:ext cx="16256002" cy="9144001"/>
          </a:xfrm>
          <a:prstGeom prst="rect">
            <a:avLst/>
          </a:prstGeom>
          <a:noFill/>
          <a:ln>
            <a:noFill/>
          </a:ln>
        </p:spPr>
      </p:pic>
      <p:sp>
        <p:nvSpPr>
          <p:cNvPr id="36" name="Google Shape;36;p121"/>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SzPts val="4400"/>
              <a:buNone/>
              <a:defRPr sz="2800" b="1">
                <a:solidFill>
                  <a:srgbClr val="3F3F3F"/>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Assisted Practice">
  <p:cSld name="Assisted Practice">
    <p:spTree>
      <p:nvGrpSpPr>
        <p:cNvPr id="1" name="Shape 37"/>
        <p:cNvGrpSpPr/>
        <p:nvPr/>
      </p:nvGrpSpPr>
      <p:grpSpPr>
        <a:xfrm>
          <a:off x="0" y="0"/>
          <a:ext cx="0" cy="0"/>
          <a:chOff x="0" y="0"/>
          <a:chExt cx="0" cy="0"/>
        </a:xfrm>
      </p:grpSpPr>
      <p:sp>
        <p:nvSpPr>
          <p:cNvPr id="41" name="Google Shape;41;p122"/>
          <p:cNvSpPr txBox="1">
            <a:spLocks noGrp="1"/>
          </p:cNvSpPr>
          <p:nvPr>
            <p:ph type="title"/>
          </p:nvPr>
        </p:nvSpPr>
        <p:spPr>
          <a:xfrm>
            <a:off x="812800" y="436395"/>
            <a:ext cx="10666185" cy="665045"/>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SzPts val="4400"/>
              <a:buNone/>
              <a:defRPr sz="2800" b="1">
                <a:solidFill>
                  <a:schemeClr val="lt1"/>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122"/>
          <p:cNvSpPr txBox="1">
            <a:spLocks noGrp="1"/>
          </p:cNvSpPr>
          <p:nvPr>
            <p:ph type="body" idx="1"/>
          </p:nvPr>
        </p:nvSpPr>
        <p:spPr>
          <a:xfrm>
            <a:off x="1902091" y="2363465"/>
            <a:ext cx="12451817" cy="5527418"/>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pic>
        <p:nvPicPr>
          <p:cNvPr id="7" name="Google Shape;33;g878fb86f4c_0_19">
            <a:extLst>
              <a:ext uri="{FF2B5EF4-FFF2-40B4-BE49-F238E27FC236}">
                <a16:creationId xmlns:a16="http://schemas.microsoft.com/office/drawing/2014/main" id="{DCFC57C5-073C-41D7-932C-19F15D7760E6}"/>
              </a:ext>
            </a:extLst>
          </p:cNvPr>
          <p:cNvPicPr preferRelativeResize="0"/>
          <p:nvPr userDrawn="1"/>
        </p:nvPicPr>
        <p:blipFill rotWithShape="1">
          <a:blip r:embed="rId2">
            <a:alphaModFix/>
          </a:blip>
          <a:srcRect/>
          <a:stretch/>
        </p:blipFill>
        <p:spPr>
          <a:xfrm>
            <a:off x="0" y="-10"/>
            <a:ext cx="16256001" cy="9144007"/>
          </a:xfrm>
          <a:prstGeom prst="rect">
            <a:avLst/>
          </a:prstGeom>
          <a:noFill/>
          <a:ln>
            <a:noFill/>
          </a:ln>
        </p:spPr>
      </p:pic>
      <p:sp>
        <p:nvSpPr>
          <p:cNvPr id="5" name="Google Shape;21;g878fb86f4c_0_19">
            <a:extLst>
              <a:ext uri="{FF2B5EF4-FFF2-40B4-BE49-F238E27FC236}">
                <a16:creationId xmlns:a16="http://schemas.microsoft.com/office/drawing/2014/main" id="{C2E3F0A9-86C5-40C3-8355-568F6364DACE}"/>
              </a:ext>
            </a:extLst>
          </p:cNvPr>
          <p:cNvSpPr/>
          <p:nvPr userDrawn="1"/>
        </p:nvSpPr>
        <p:spPr>
          <a:xfrm>
            <a:off x="596200" y="848753"/>
            <a:ext cx="12077700" cy="430800"/>
          </a:xfrm>
          <a:prstGeom prst="rect">
            <a:avLst/>
          </a:prstGeom>
          <a:noFill/>
          <a:ln>
            <a:noFill/>
          </a:ln>
        </p:spPr>
        <p:txBody>
          <a:bodyPr spcFirstLastPara="1" wrap="square" lIns="91425" tIns="0" rIns="91425" bIns="0"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n-US" sz="2800" b="1" dirty="0">
                <a:solidFill>
                  <a:schemeClr val="tx1">
                    <a:lumMod val="75000"/>
                    <a:lumOff val="25000"/>
                  </a:schemeClr>
                </a:solidFill>
                <a:latin typeface="Open Sans"/>
                <a:ea typeface="Open Sans"/>
                <a:cs typeface="Open Sans"/>
                <a:sym typeface="Open Sans"/>
              </a:rPr>
              <a:t>Assisted Practice</a:t>
            </a:r>
            <a:endParaRPr sz="1400" b="0" i="0" u="none" strike="noStrike" cap="none" dirty="0">
              <a:solidFill>
                <a:schemeClr val="tx1">
                  <a:lumMod val="75000"/>
                  <a:lumOff val="25000"/>
                </a:schemeClr>
              </a:solidFill>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Knowledge Check ">
  <p:cSld name="Knowledge Check ">
    <p:spTree>
      <p:nvGrpSpPr>
        <p:cNvPr id="1" name="Shape 43"/>
        <p:cNvGrpSpPr/>
        <p:nvPr/>
      </p:nvGrpSpPr>
      <p:grpSpPr>
        <a:xfrm>
          <a:off x="0" y="0"/>
          <a:ext cx="0" cy="0"/>
          <a:chOff x="0" y="0"/>
          <a:chExt cx="0" cy="0"/>
        </a:xfrm>
      </p:grpSpPr>
      <p:pic>
        <p:nvPicPr>
          <p:cNvPr id="5" name="Google Shape;49;p30">
            <a:extLst>
              <a:ext uri="{FF2B5EF4-FFF2-40B4-BE49-F238E27FC236}">
                <a16:creationId xmlns:a16="http://schemas.microsoft.com/office/drawing/2014/main" id="{0EB2B153-C605-4721-8E83-49BDE8AD3EEA}"/>
              </a:ext>
            </a:extLst>
          </p:cNvPr>
          <p:cNvPicPr preferRelativeResize="0"/>
          <p:nvPr userDrawn="1"/>
        </p:nvPicPr>
        <p:blipFill rotWithShape="1">
          <a:blip r:embed="rId2">
            <a:alphaModFix/>
          </a:blip>
          <a:srcRect/>
          <a:stretch/>
        </p:blipFill>
        <p:spPr>
          <a:xfrm>
            <a:off x="0" y="0"/>
            <a:ext cx="16256002" cy="9144001"/>
          </a:xfrm>
          <a:prstGeom prst="rect">
            <a:avLst/>
          </a:prstGeom>
          <a:noFill/>
          <a:ln>
            <a:noFill/>
          </a:ln>
        </p:spPr>
      </p:pic>
      <p:sp>
        <p:nvSpPr>
          <p:cNvPr id="6" name="Google Shape;50;p30">
            <a:extLst>
              <a:ext uri="{FF2B5EF4-FFF2-40B4-BE49-F238E27FC236}">
                <a16:creationId xmlns:a16="http://schemas.microsoft.com/office/drawing/2014/main" id="{A3210CC6-C674-47EB-B2D4-C966BEBD9CDA}"/>
              </a:ext>
            </a:extLst>
          </p:cNvPr>
          <p:cNvSpPr/>
          <p:nvPr userDrawn="1"/>
        </p:nvSpPr>
        <p:spPr>
          <a:xfrm>
            <a:off x="8128000" y="4310390"/>
            <a:ext cx="4819925" cy="430887"/>
          </a:xfrm>
          <a:prstGeom prst="rect">
            <a:avLst/>
          </a:prstGeom>
          <a:noFill/>
          <a:ln>
            <a:noFill/>
          </a:ln>
        </p:spPr>
        <p:txBody>
          <a:bodyPr spcFirstLastPara="1" wrap="square" lIns="91425" tIns="0" rIns="91425" bIns="0" anchor="t" anchorCtr="0">
            <a:spAutoFit/>
          </a:bodyPr>
          <a:lstStyle/>
          <a:p>
            <a:pPr marL="0" marR="0" lvl="0" indent="0" algn="ctr" rtl="0">
              <a:lnSpc>
                <a:spcPct val="100000"/>
              </a:lnSpc>
              <a:spcBef>
                <a:spcPts val="0"/>
              </a:spcBef>
              <a:spcAft>
                <a:spcPts val="0"/>
              </a:spcAft>
              <a:buClr>
                <a:srgbClr val="000000"/>
              </a:buClr>
              <a:buSzPts val="2800"/>
              <a:buFont typeface="Arial"/>
              <a:buNone/>
            </a:pPr>
            <a:r>
              <a:rPr lang="en-US" sz="2800" b="1" i="0" u="none" strike="noStrike" cap="none" dirty="0">
                <a:solidFill>
                  <a:srgbClr val="3F3F3F"/>
                </a:solidFill>
                <a:latin typeface="Open Sans"/>
                <a:ea typeface="Open Sans"/>
                <a:cs typeface="Open Sans"/>
                <a:sym typeface="Open Sans"/>
              </a:rPr>
              <a:t>Knowledge Check</a:t>
            </a:r>
            <a:endParaRPr sz="1400" b="0" i="0" u="none" strike="noStrike" cap="none" dirty="0">
              <a:solidFill>
                <a:srgbClr val="3F3F3F"/>
              </a:solidFill>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1_quiz content">
  <p:cSld name="1_quiz content">
    <p:spTree>
      <p:nvGrpSpPr>
        <p:cNvPr id="1" name="Shape 47"/>
        <p:cNvGrpSpPr/>
        <p:nvPr/>
      </p:nvGrpSpPr>
      <p:grpSpPr>
        <a:xfrm>
          <a:off x="0" y="0"/>
          <a:ext cx="0" cy="0"/>
          <a:chOff x="0" y="0"/>
          <a:chExt cx="0" cy="0"/>
        </a:xfrm>
      </p:grpSpPr>
      <p:pic>
        <p:nvPicPr>
          <p:cNvPr id="15" name="Google Shape;52;p31">
            <a:extLst>
              <a:ext uri="{FF2B5EF4-FFF2-40B4-BE49-F238E27FC236}">
                <a16:creationId xmlns:a16="http://schemas.microsoft.com/office/drawing/2014/main" id="{700C0163-6817-4A59-9915-C11BF33A678B}"/>
              </a:ext>
            </a:extLst>
          </p:cNvPr>
          <p:cNvPicPr preferRelativeResize="0"/>
          <p:nvPr userDrawn="1"/>
        </p:nvPicPr>
        <p:blipFill rotWithShape="1">
          <a:blip r:embed="rId2">
            <a:alphaModFix/>
          </a:blip>
          <a:srcRect/>
          <a:stretch/>
        </p:blipFill>
        <p:spPr>
          <a:xfrm>
            <a:off x="0" y="0"/>
            <a:ext cx="16256002" cy="9144001"/>
          </a:xfrm>
          <a:prstGeom prst="rect">
            <a:avLst/>
          </a:prstGeom>
          <a:noFill/>
          <a:ln>
            <a:noFill/>
          </a:ln>
        </p:spPr>
      </p:pic>
      <p:sp>
        <p:nvSpPr>
          <p:cNvPr id="16" name="Google Shape;53;p31">
            <a:extLst>
              <a:ext uri="{FF2B5EF4-FFF2-40B4-BE49-F238E27FC236}">
                <a16:creationId xmlns:a16="http://schemas.microsoft.com/office/drawing/2014/main" id="{372AD35A-2084-4627-AFF9-987CFA362F3A}"/>
              </a:ext>
            </a:extLst>
          </p:cNvPr>
          <p:cNvSpPr txBox="1"/>
          <p:nvPr userDrawn="1"/>
        </p:nvSpPr>
        <p:spPr>
          <a:xfrm>
            <a:off x="1382069" y="1145982"/>
            <a:ext cx="1698900" cy="4617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000" b="1" i="0" u="none" strike="noStrike" cap="none" dirty="0">
                <a:solidFill>
                  <a:srgbClr val="FFFFFF"/>
                </a:solidFill>
                <a:latin typeface="Open Sans"/>
                <a:ea typeface="Open Sans"/>
                <a:cs typeface="Open Sans"/>
                <a:sym typeface="Open Sans"/>
              </a:rPr>
              <a:t>Knowledge Check</a:t>
            </a:r>
            <a:endParaRPr sz="2000" b="1" i="0" u="none" strike="noStrike" cap="none" dirty="0">
              <a:solidFill>
                <a:srgbClr val="FFFFFF"/>
              </a:solidFill>
              <a:latin typeface="Open Sans"/>
              <a:ea typeface="Open Sans"/>
              <a:cs typeface="Open Sans"/>
              <a:sym typeface="Open Sans"/>
            </a:endParaRPr>
          </a:p>
        </p:txBody>
      </p:sp>
      <p:sp>
        <p:nvSpPr>
          <p:cNvPr id="17" name="Google Shape;56;p31">
            <a:extLst>
              <a:ext uri="{FF2B5EF4-FFF2-40B4-BE49-F238E27FC236}">
                <a16:creationId xmlns:a16="http://schemas.microsoft.com/office/drawing/2014/main" id="{79441653-D070-4B64-8C39-6E4FE558C4D2}"/>
              </a:ext>
            </a:extLst>
          </p:cNvPr>
          <p:cNvSpPr txBox="1"/>
          <p:nvPr userDrawn="1"/>
        </p:nvSpPr>
        <p:spPr>
          <a:xfrm>
            <a:off x="1716761" y="2836543"/>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A.</a:t>
            </a:r>
            <a:endParaRPr sz="2000" b="0" i="0" u="none" strike="noStrike" cap="none">
              <a:solidFill>
                <a:srgbClr val="000000"/>
              </a:solidFill>
              <a:latin typeface="Open Sans"/>
              <a:ea typeface="Open Sans"/>
              <a:cs typeface="Open Sans"/>
              <a:sym typeface="Open Sans"/>
            </a:endParaRPr>
          </a:p>
        </p:txBody>
      </p:sp>
      <p:sp>
        <p:nvSpPr>
          <p:cNvPr id="18" name="Google Shape;57;p31">
            <a:extLst>
              <a:ext uri="{FF2B5EF4-FFF2-40B4-BE49-F238E27FC236}">
                <a16:creationId xmlns:a16="http://schemas.microsoft.com/office/drawing/2014/main" id="{C15B69E3-57F0-4C9E-AFC1-72E72014ACAE}"/>
              </a:ext>
            </a:extLst>
          </p:cNvPr>
          <p:cNvSpPr txBox="1"/>
          <p:nvPr userDrawn="1"/>
        </p:nvSpPr>
        <p:spPr>
          <a:xfrm>
            <a:off x="1716761" y="3657148"/>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B.</a:t>
            </a:r>
            <a:endParaRPr sz="2000" b="0" i="0" u="none" strike="noStrike" cap="none">
              <a:solidFill>
                <a:srgbClr val="000000"/>
              </a:solidFill>
              <a:latin typeface="Open Sans"/>
              <a:ea typeface="Open Sans"/>
              <a:cs typeface="Open Sans"/>
              <a:sym typeface="Open Sans"/>
            </a:endParaRPr>
          </a:p>
        </p:txBody>
      </p:sp>
      <p:sp>
        <p:nvSpPr>
          <p:cNvPr id="19" name="Google Shape;58;p31">
            <a:extLst>
              <a:ext uri="{FF2B5EF4-FFF2-40B4-BE49-F238E27FC236}">
                <a16:creationId xmlns:a16="http://schemas.microsoft.com/office/drawing/2014/main" id="{249296B5-E3F0-422C-B7C2-670A24AEB2C7}"/>
              </a:ext>
            </a:extLst>
          </p:cNvPr>
          <p:cNvSpPr txBox="1"/>
          <p:nvPr userDrawn="1"/>
        </p:nvSpPr>
        <p:spPr>
          <a:xfrm>
            <a:off x="1716761" y="4477753"/>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C.</a:t>
            </a:r>
            <a:endParaRPr sz="2000" b="0" i="0" u="none" strike="noStrike" cap="none">
              <a:solidFill>
                <a:srgbClr val="000000"/>
              </a:solidFill>
              <a:latin typeface="Open Sans"/>
              <a:ea typeface="Open Sans"/>
              <a:cs typeface="Open Sans"/>
              <a:sym typeface="Open Sans"/>
            </a:endParaRPr>
          </a:p>
        </p:txBody>
      </p:sp>
      <p:sp>
        <p:nvSpPr>
          <p:cNvPr id="20" name="Google Shape;59;p31">
            <a:extLst>
              <a:ext uri="{FF2B5EF4-FFF2-40B4-BE49-F238E27FC236}">
                <a16:creationId xmlns:a16="http://schemas.microsoft.com/office/drawing/2014/main" id="{9D727E04-6E91-4FDE-A592-18EF4FDD7B9B}"/>
              </a:ext>
            </a:extLst>
          </p:cNvPr>
          <p:cNvSpPr txBox="1"/>
          <p:nvPr userDrawn="1"/>
        </p:nvSpPr>
        <p:spPr>
          <a:xfrm>
            <a:off x="1716761" y="5298358"/>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D.</a:t>
            </a:r>
            <a:endParaRPr sz="2000" b="0" i="0" u="none" strike="noStrike" cap="none">
              <a:solidFill>
                <a:srgbClr val="000000"/>
              </a:solidFill>
              <a:latin typeface="Open Sans"/>
              <a:ea typeface="Open Sans"/>
              <a:cs typeface="Open Sans"/>
              <a:sym typeface="Open Sans"/>
            </a:endParaRPr>
          </a:p>
        </p:txBody>
      </p:sp>
      <p:sp>
        <p:nvSpPr>
          <p:cNvPr id="51" name="Google Shape;51;p125"/>
          <p:cNvSpPr txBox="1">
            <a:spLocks noGrp="1"/>
          </p:cNvSpPr>
          <p:nvPr>
            <p:ph type="body" idx="1"/>
          </p:nvPr>
        </p:nvSpPr>
        <p:spPr>
          <a:xfrm>
            <a:off x="1141629" y="1717696"/>
            <a:ext cx="1698904" cy="674183"/>
          </a:xfrm>
          <a:prstGeom prst="rect">
            <a:avLst/>
          </a:prstGeom>
          <a:noFill/>
          <a:ln>
            <a:noFill/>
          </a:ln>
        </p:spPr>
        <p:txBody>
          <a:bodyPr spcFirstLastPara="1" wrap="square" lIns="91425" tIns="45700" rIns="91425" bIns="45700" anchor="t" anchorCtr="0">
            <a:normAutofit/>
          </a:bodyPr>
          <a:lstStyle>
            <a:lvl1pPr marL="457200" lvl="0" indent="-406400" algn="l">
              <a:lnSpc>
                <a:spcPct val="90000"/>
              </a:lnSpc>
              <a:spcBef>
                <a:spcPts val="1000"/>
              </a:spcBef>
              <a:spcAft>
                <a:spcPts val="0"/>
              </a:spcAft>
              <a:buSzPts val="2800"/>
              <a:buChar char="•"/>
              <a:defRPr sz="2200" b="1">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dirty="0"/>
          </a:p>
        </p:txBody>
      </p:sp>
      <p:sp>
        <p:nvSpPr>
          <p:cNvPr id="52" name="Google Shape;52;p125"/>
          <p:cNvSpPr txBox="1">
            <a:spLocks noGrp="1"/>
          </p:cNvSpPr>
          <p:nvPr>
            <p:ph type="body" idx="2"/>
          </p:nvPr>
        </p:nvSpPr>
        <p:spPr>
          <a:xfrm>
            <a:off x="3012031" y="571937"/>
            <a:ext cx="12323689" cy="1424965"/>
          </a:xfrm>
          <a:prstGeom prst="rect">
            <a:avLst/>
          </a:prstGeom>
          <a:noFill/>
          <a:ln>
            <a:noFill/>
          </a:ln>
        </p:spPr>
        <p:txBody>
          <a:bodyPr spcFirstLastPara="1" wrap="square" lIns="91425" tIns="45700" rIns="91425" bIns="45700" anchor="ctr" anchorCtr="0">
            <a:normAutofit/>
          </a:bodyPr>
          <a:lstStyle>
            <a:lvl1pPr marL="457200" lvl="0" indent="-406400" algn="l">
              <a:lnSpc>
                <a:spcPct val="90000"/>
              </a:lnSpc>
              <a:spcBef>
                <a:spcPts val="1000"/>
              </a:spcBef>
              <a:spcAft>
                <a:spcPts val="0"/>
              </a:spcAft>
              <a:buSzPts val="2800"/>
              <a:buChar char="•"/>
              <a:defRPr sz="22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57" name="Google Shape;57;p125"/>
          <p:cNvSpPr txBox="1">
            <a:spLocks noGrp="1"/>
          </p:cNvSpPr>
          <p:nvPr>
            <p:ph type="body" idx="3"/>
          </p:nvPr>
        </p:nvSpPr>
        <p:spPr>
          <a:xfrm>
            <a:off x="2329744" y="2788417"/>
            <a:ext cx="11250640" cy="701711"/>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58" name="Google Shape;58;p125"/>
          <p:cNvSpPr txBox="1">
            <a:spLocks noGrp="1"/>
          </p:cNvSpPr>
          <p:nvPr>
            <p:ph type="body" idx="4"/>
          </p:nvPr>
        </p:nvSpPr>
        <p:spPr>
          <a:xfrm>
            <a:off x="2329744" y="3609022"/>
            <a:ext cx="11250640" cy="701711"/>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59" name="Google Shape;59;p125"/>
          <p:cNvSpPr txBox="1">
            <a:spLocks noGrp="1"/>
          </p:cNvSpPr>
          <p:nvPr>
            <p:ph type="body" idx="5"/>
          </p:nvPr>
        </p:nvSpPr>
        <p:spPr>
          <a:xfrm>
            <a:off x="2329744" y="4429627"/>
            <a:ext cx="11250640" cy="701711"/>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60" name="Google Shape;60;p125"/>
          <p:cNvSpPr txBox="1">
            <a:spLocks noGrp="1"/>
          </p:cNvSpPr>
          <p:nvPr>
            <p:ph type="body" idx="6"/>
          </p:nvPr>
        </p:nvSpPr>
        <p:spPr>
          <a:xfrm>
            <a:off x="2329744" y="5250232"/>
            <a:ext cx="11250640" cy="701711"/>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1_quiz ans">
  <p:cSld name="1_quiz ans">
    <p:spTree>
      <p:nvGrpSpPr>
        <p:cNvPr id="1" name="Shape 61"/>
        <p:cNvGrpSpPr/>
        <p:nvPr/>
      </p:nvGrpSpPr>
      <p:grpSpPr>
        <a:xfrm>
          <a:off x="0" y="0"/>
          <a:ext cx="0" cy="0"/>
          <a:chOff x="0" y="0"/>
          <a:chExt cx="0" cy="0"/>
        </a:xfrm>
      </p:grpSpPr>
      <p:pic>
        <p:nvPicPr>
          <p:cNvPr id="19" name="Google Shape;65;g6ea8db464a_0_18">
            <a:extLst>
              <a:ext uri="{FF2B5EF4-FFF2-40B4-BE49-F238E27FC236}">
                <a16:creationId xmlns:a16="http://schemas.microsoft.com/office/drawing/2014/main" id="{2B1884F7-AF94-4073-8F62-1677468E07F2}"/>
              </a:ext>
            </a:extLst>
          </p:cNvPr>
          <p:cNvPicPr preferRelativeResize="0"/>
          <p:nvPr userDrawn="1"/>
        </p:nvPicPr>
        <p:blipFill rotWithShape="1">
          <a:blip r:embed="rId2">
            <a:alphaModFix/>
          </a:blip>
          <a:srcRect/>
          <a:stretch/>
        </p:blipFill>
        <p:spPr>
          <a:xfrm>
            <a:off x="0" y="0"/>
            <a:ext cx="16256002" cy="9144001"/>
          </a:xfrm>
          <a:prstGeom prst="rect">
            <a:avLst/>
          </a:prstGeom>
          <a:noFill/>
          <a:ln>
            <a:noFill/>
          </a:ln>
        </p:spPr>
      </p:pic>
      <p:sp>
        <p:nvSpPr>
          <p:cNvPr id="21" name="Google Shape;70;g6ea8db464a_0_18">
            <a:extLst>
              <a:ext uri="{FF2B5EF4-FFF2-40B4-BE49-F238E27FC236}">
                <a16:creationId xmlns:a16="http://schemas.microsoft.com/office/drawing/2014/main" id="{7A07175A-9F1E-4D27-B4C5-02B551A706E6}"/>
              </a:ext>
            </a:extLst>
          </p:cNvPr>
          <p:cNvSpPr txBox="1"/>
          <p:nvPr userDrawn="1"/>
        </p:nvSpPr>
        <p:spPr>
          <a:xfrm>
            <a:off x="1072899" y="7202584"/>
            <a:ext cx="3088200" cy="400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dirty="0">
                <a:solidFill>
                  <a:srgbClr val="3F3F3F"/>
                </a:solidFill>
                <a:latin typeface="Open Sans"/>
                <a:ea typeface="Open Sans"/>
                <a:cs typeface="Open Sans"/>
                <a:sym typeface="Open Sans"/>
              </a:rPr>
              <a:t>The correct answer is</a:t>
            </a:r>
            <a:endParaRPr sz="1400" b="0" i="0" u="none" strike="noStrike" cap="none" dirty="0">
              <a:solidFill>
                <a:srgbClr val="000000"/>
              </a:solidFill>
              <a:latin typeface="Open Sans"/>
              <a:ea typeface="Open Sans"/>
              <a:cs typeface="Open Sans"/>
              <a:sym typeface="Open Sans"/>
            </a:endParaRPr>
          </a:p>
        </p:txBody>
      </p:sp>
      <p:sp>
        <p:nvSpPr>
          <p:cNvPr id="22" name="Google Shape;72;g6ea8db464a_0_18">
            <a:extLst>
              <a:ext uri="{FF2B5EF4-FFF2-40B4-BE49-F238E27FC236}">
                <a16:creationId xmlns:a16="http://schemas.microsoft.com/office/drawing/2014/main" id="{D3DE3061-544B-4665-BCC8-B50DD8CB99EC}"/>
              </a:ext>
            </a:extLst>
          </p:cNvPr>
          <p:cNvSpPr txBox="1"/>
          <p:nvPr userDrawn="1"/>
        </p:nvSpPr>
        <p:spPr>
          <a:xfrm>
            <a:off x="1716761" y="2836543"/>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A.</a:t>
            </a:r>
            <a:endParaRPr sz="2000" b="0" i="0" u="none" strike="noStrike" cap="none">
              <a:solidFill>
                <a:srgbClr val="000000"/>
              </a:solidFill>
              <a:latin typeface="Open Sans"/>
              <a:ea typeface="Open Sans"/>
              <a:cs typeface="Open Sans"/>
              <a:sym typeface="Open Sans"/>
            </a:endParaRPr>
          </a:p>
        </p:txBody>
      </p:sp>
      <p:sp>
        <p:nvSpPr>
          <p:cNvPr id="23" name="Google Shape;73;g6ea8db464a_0_18">
            <a:extLst>
              <a:ext uri="{FF2B5EF4-FFF2-40B4-BE49-F238E27FC236}">
                <a16:creationId xmlns:a16="http://schemas.microsoft.com/office/drawing/2014/main" id="{B4CCB401-A447-4CF8-A882-02E74154A5E0}"/>
              </a:ext>
            </a:extLst>
          </p:cNvPr>
          <p:cNvSpPr txBox="1"/>
          <p:nvPr userDrawn="1"/>
        </p:nvSpPr>
        <p:spPr>
          <a:xfrm>
            <a:off x="1716761" y="3657148"/>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B.</a:t>
            </a:r>
            <a:endParaRPr sz="2000" b="0" i="0" u="none" strike="noStrike" cap="none">
              <a:solidFill>
                <a:srgbClr val="000000"/>
              </a:solidFill>
              <a:latin typeface="Open Sans"/>
              <a:ea typeface="Open Sans"/>
              <a:cs typeface="Open Sans"/>
              <a:sym typeface="Open Sans"/>
            </a:endParaRPr>
          </a:p>
        </p:txBody>
      </p:sp>
      <p:sp>
        <p:nvSpPr>
          <p:cNvPr id="24" name="Google Shape;74;g6ea8db464a_0_18">
            <a:extLst>
              <a:ext uri="{FF2B5EF4-FFF2-40B4-BE49-F238E27FC236}">
                <a16:creationId xmlns:a16="http://schemas.microsoft.com/office/drawing/2014/main" id="{EC55EBFE-D995-4BD4-ACF6-41E8D40220B4}"/>
              </a:ext>
            </a:extLst>
          </p:cNvPr>
          <p:cNvSpPr txBox="1"/>
          <p:nvPr userDrawn="1"/>
        </p:nvSpPr>
        <p:spPr>
          <a:xfrm>
            <a:off x="1716761" y="4477753"/>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C.</a:t>
            </a:r>
            <a:endParaRPr sz="2000" b="0" i="0" u="none" strike="noStrike" cap="none">
              <a:solidFill>
                <a:srgbClr val="000000"/>
              </a:solidFill>
              <a:latin typeface="Open Sans"/>
              <a:ea typeface="Open Sans"/>
              <a:cs typeface="Open Sans"/>
              <a:sym typeface="Open Sans"/>
            </a:endParaRPr>
          </a:p>
        </p:txBody>
      </p:sp>
      <p:sp>
        <p:nvSpPr>
          <p:cNvPr id="25" name="Google Shape;75;g6ea8db464a_0_18">
            <a:extLst>
              <a:ext uri="{FF2B5EF4-FFF2-40B4-BE49-F238E27FC236}">
                <a16:creationId xmlns:a16="http://schemas.microsoft.com/office/drawing/2014/main" id="{F8575BD8-C58E-4187-9AC0-A3B793565547}"/>
              </a:ext>
            </a:extLst>
          </p:cNvPr>
          <p:cNvSpPr txBox="1"/>
          <p:nvPr userDrawn="1"/>
        </p:nvSpPr>
        <p:spPr>
          <a:xfrm>
            <a:off x="1716761" y="5298358"/>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D.</a:t>
            </a:r>
            <a:endParaRPr sz="2000" b="0" i="0" u="none" strike="noStrike" cap="none">
              <a:solidFill>
                <a:srgbClr val="000000"/>
              </a:solidFill>
              <a:latin typeface="Open Sans"/>
              <a:ea typeface="Open Sans"/>
              <a:cs typeface="Open Sans"/>
              <a:sym typeface="Open Sans"/>
            </a:endParaRPr>
          </a:p>
        </p:txBody>
      </p:sp>
      <p:sp>
        <p:nvSpPr>
          <p:cNvPr id="65" name="Google Shape;65;p126"/>
          <p:cNvSpPr txBox="1">
            <a:spLocks noGrp="1"/>
          </p:cNvSpPr>
          <p:nvPr>
            <p:ph type="body" idx="1"/>
          </p:nvPr>
        </p:nvSpPr>
        <p:spPr>
          <a:xfrm>
            <a:off x="1280469" y="1281797"/>
            <a:ext cx="1698904" cy="674183"/>
          </a:xfrm>
          <a:prstGeom prst="rect">
            <a:avLst/>
          </a:prstGeom>
          <a:noFill/>
          <a:ln>
            <a:noFill/>
          </a:ln>
        </p:spPr>
        <p:txBody>
          <a:bodyPr spcFirstLastPara="1" wrap="square" lIns="91425" tIns="45700" rIns="91425" bIns="45700" anchor="t" anchorCtr="0">
            <a:normAutofit/>
          </a:bodyPr>
          <a:lstStyle>
            <a:lvl1pPr marL="457200" lvl="0" indent="-406400" algn="l">
              <a:lnSpc>
                <a:spcPct val="90000"/>
              </a:lnSpc>
              <a:spcBef>
                <a:spcPts val="1000"/>
              </a:spcBef>
              <a:spcAft>
                <a:spcPts val="0"/>
              </a:spcAft>
              <a:buSzPts val="2800"/>
              <a:buChar char="•"/>
              <a:defRPr sz="2200" b="1">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66" name="Google Shape;66;p126"/>
          <p:cNvSpPr txBox="1">
            <a:spLocks noGrp="1"/>
          </p:cNvSpPr>
          <p:nvPr>
            <p:ph type="body" idx="2"/>
          </p:nvPr>
        </p:nvSpPr>
        <p:spPr>
          <a:xfrm>
            <a:off x="3012031" y="571937"/>
            <a:ext cx="12323689" cy="1424965"/>
          </a:xfrm>
          <a:prstGeom prst="rect">
            <a:avLst/>
          </a:prstGeom>
          <a:noFill/>
          <a:ln>
            <a:noFill/>
          </a:ln>
        </p:spPr>
        <p:txBody>
          <a:bodyPr spcFirstLastPara="1" wrap="square" lIns="91425" tIns="45700" rIns="91425" bIns="45700" anchor="ctr" anchorCtr="0">
            <a:normAutofit/>
          </a:bodyPr>
          <a:lstStyle>
            <a:lvl1pPr marL="457200" lvl="0" indent="-406400" algn="l">
              <a:lnSpc>
                <a:spcPct val="90000"/>
              </a:lnSpc>
              <a:spcBef>
                <a:spcPts val="1000"/>
              </a:spcBef>
              <a:spcAft>
                <a:spcPts val="0"/>
              </a:spcAft>
              <a:buSzPts val="2800"/>
              <a:buChar char="•"/>
              <a:defRPr sz="22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67" name="Google Shape;67;p126"/>
          <p:cNvSpPr txBox="1">
            <a:spLocks noGrp="1"/>
          </p:cNvSpPr>
          <p:nvPr>
            <p:ph type="body" idx="3"/>
          </p:nvPr>
        </p:nvSpPr>
        <p:spPr>
          <a:xfrm>
            <a:off x="670033" y="7935120"/>
            <a:ext cx="15194414" cy="998670"/>
          </a:xfrm>
          <a:prstGeom prst="rect">
            <a:avLst/>
          </a:prstGeom>
          <a:noFill/>
          <a:ln>
            <a:noFill/>
          </a:ln>
        </p:spPr>
        <p:txBody>
          <a:bodyPr spcFirstLastPara="1" wrap="square" lIns="91425" tIns="45700" rIns="91425" bIns="45700" anchor="t" anchorCtr="0">
            <a:normAutofit/>
          </a:bodyPr>
          <a:lstStyle>
            <a:lvl1pPr marL="457200" lvl="0" indent="-406400" algn="l">
              <a:lnSpc>
                <a:spcPct val="90000"/>
              </a:lnSpc>
              <a:spcBef>
                <a:spcPts val="1000"/>
              </a:spcBef>
              <a:spcAft>
                <a:spcPts val="0"/>
              </a:spcAft>
              <a:buSzPts val="2800"/>
              <a:buChar char="•"/>
              <a:defRPr sz="20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70" name="Google Shape;70;p126"/>
          <p:cNvSpPr txBox="1">
            <a:spLocks noGrp="1"/>
          </p:cNvSpPr>
          <p:nvPr>
            <p:ph type="body" idx="4"/>
          </p:nvPr>
        </p:nvSpPr>
        <p:spPr>
          <a:xfrm>
            <a:off x="3346904" y="7368182"/>
            <a:ext cx="9022188" cy="400110"/>
          </a:xfrm>
          <a:prstGeom prst="rect">
            <a:avLst/>
          </a:prstGeom>
          <a:noFill/>
          <a:ln>
            <a:noFill/>
          </a:ln>
        </p:spPr>
        <p:txBody>
          <a:bodyPr spcFirstLastPara="1" wrap="square" lIns="91425" tIns="0" rIns="91425" bIns="0" anchor="b" anchorCtr="0">
            <a:noAutofit/>
          </a:bodyPr>
          <a:lstStyle>
            <a:lvl1pPr marL="457200" lvl="0" indent="-406400" algn="l">
              <a:lnSpc>
                <a:spcPct val="90000"/>
              </a:lnSpc>
              <a:spcBef>
                <a:spcPts val="1000"/>
              </a:spcBef>
              <a:spcAft>
                <a:spcPts val="0"/>
              </a:spcAft>
              <a:buSzPts val="2800"/>
              <a:buChar char="•"/>
              <a:defRPr sz="2200" b="1">
                <a:solidFill>
                  <a:srgbClr val="024F93"/>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dirty="0"/>
          </a:p>
        </p:txBody>
      </p:sp>
      <p:sp>
        <p:nvSpPr>
          <p:cNvPr id="75" name="Google Shape;75;p126"/>
          <p:cNvSpPr txBox="1">
            <a:spLocks noGrp="1"/>
          </p:cNvSpPr>
          <p:nvPr>
            <p:ph type="body" idx="5"/>
          </p:nvPr>
        </p:nvSpPr>
        <p:spPr>
          <a:xfrm>
            <a:off x="2329744" y="2788417"/>
            <a:ext cx="11250640" cy="701711"/>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76" name="Google Shape;76;p126"/>
          <p:cNvSpPr txBox="1">
            <a:spLocks noGrp="1"/>
          </p:cNvSpPr>
          <p:nvPr>
            <p:ph type="body" idx="6"/>
          </p:nvPr>
        </p:nvSpPr>
        <p:spPr>
          <a:xfrm>
            <a:off x="2329744" y="3609022"/>
            <a:ext cx="11250640" cy="701711"/>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77" name="Google Shape;77;p126"/>
          <p:cNvSpPr txBox="1">
            <a:spLocks noGrp="1"/>
          </p:cNvSpPr>
          <p:nvPr>
            <p:ph type="body" idx="7"/>
          </p:nvPr>
        </p:nvSpPr>
        <p:spPr>
          <a:xfrm>
            <a:off x="2329744" y="4429627"/>
            <a:ext cx="11250640" cy="701711"/>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78" name="Google Shape;78;p126"/>
          <p:cNvSpPr txBox="1">
            <a:spLocks noGrp="1"/>
          </p:cNvSpPr>
          <p:nvPr>
            <p:ph type="body" idx="8"/>
          </p:nvPr>
        </p:nvSpPr>
        <p:spPr>
          <a:xfrm>
            <a:off x="2329744" y="5250232"/>
            <a:ext cx="11250640" cy="701711"/>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6" name="Google Shape;53;p31">
            <a:extLst>
              <a:ext uri="{FF2B5EF4-FFF2-40B4-BE49-F238E27FC236}">
                <a16:creationId xmlns:a16="http://schemas.microsoft.com/office/drawing/2014/main" id="{89C638FD-00CF-463D-AC05-972BEBC3F491}"/>
              </a:ext>
            </a:extLst>
          </p:cNvPr>
          <p:cNvSpPr txBox="1"/>
          <p:nvPr userDrawn="1"/>
        </p:nvSpPr>
        <p:spPr>
          <a:xfrm>
            <a:off x="1382069" y="1145982"/>
            <a:ext cx="1698900" cy="4617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000" b="1" i="0" u="none" strike="noStrike" cap="none" dirty="0">
                <a:solidFill>
                  <a:srgbClr val="FFFFFF"/>
                </a:solidFill>
                <a:latin typeface="Open Sans"/>
                <a:ea typeface="Open Sans"/>
                <a:cs typeface="Open Sans"/>
                <a:sym typeface="Open Sans"/>
              </a:rPr>
              <a:t>Knowledge Check</a:t>
            </a:r>
            <a:endParaRPr sz="2000" b="1" i="0" u="none" strike="noStrike" cap="none" dirty="0">
              <a:solidFill>
                <a:srgbClr val="FFFFFF"/>
              </a:solidFill>
              <a:latin typeface="Open Sans"/>
              <a:ea typeface="Open Sans"/>
              <a:cs typeface="Open Sans"/>
              <a:sym typeface="Open Sans"/>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Lesson-end Project">
  <p:cSld name="Lesson-end Project">
    <p:spTree>
      <p:nvGrpSpPr>
        <p:cNvPr id="1" name="Shape 79"/>
        <p:cNvGrpSpPr/>
        <p:nvPr/>
      </p:nvGrpSpPr>
      <p:grpSpPr>
        <a:xfrm>
          <a:off x="0" y="0"/>
          <a:ext cx="0" cy="0"/>
          <a:chOff x="0" y="0"/>
          <a:chExt cx="0" cy="0"/>
        </a:xfrm>
      </p:grpSpPr>
      <p:sp>
        <p:nvSpPr>
          <p:cNvPr id="83" name="Google Shape;83;p127"/>
          <p:cNvSpPr txBox="1">
            <a:spLocks noGrp="1"/>
          </p:cNvSpPr>
          <p:nvPr>
            <p:ph type="title"/>
          </p:nvPr>
        </p:nvSpPr>
        <p:spPr>
          <a:xfrm>
            <a:off x="0" y="539514"/>
            <a:ext cx="16256001" cy="665045"/>
          </a:xfrm>
          <a:prstGeom prst="rect">
            <a:avLst/>
          </a:prstGeom>
          <a:noFill/>
          <a:ln>
            <a:noFill/>
          </a:ln>
        </p:spPr>
        <p:txBody>
          <a:bodyPr spcFirstLastPara="1" wrap="square" lIns="91425" tIns="45700" rIns="91425" bIns="45700" anchor="ctr" anchorCtr="0">
            <a:noAutofit/>
          </a:bodyPr>
          <a:lstStyle>
            <a:lvl1pPr marR="0" lvl="0" algn="ctr">
              <a:lnSpc>
                <a:spcPct val="90000"/>
              </a:lnSpc>
              <a:spcBef>
                <a:spcPts val="0"/>
              </a:spcBef>
              <a:spcAft>
                <a:spcPts val="0"/>
              </a:spcAft>
              <a:buClr>
                <a:srgbClr val="3F3F3F"/>
              </a:buClr>
              <a:buSzPts val="3200"/>
              <a:buFont typeface="Open Sans ExtraBold"/>
              <a:buNone/>
              <a:defRPr sz="2800" b="1" i="0" u="none" strike="noStrike" cap="none">
                <a:solidFill>
                  <a:schemeClr val="lt1"/>
                </a:solidFill>
                <a:latin typeface="Open Sans"/>
                <a:ea typeface="Open Sans"/>
                <a:cs typeface="Open Sans"/>
                <a:sym typeface="Open Sans"/>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4" name="Google Shape;84;p127"/>
          <p:cNvSpPr txBox="1">
            <a:spLocks noGrp="1"/>
          </p:cNvSpPr>
          <p:nvPr>
            <p:ph type="body" idx="1"/>
          </p:nvPr>
        </p:nvSpPr>
        <p:spPr>
          <a:xfrm>
            <a:off x="4699001" y="1770191"/>
            <a:ext cx="9956800" cy="5527418"/>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200">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pic>
        <p:nvPicPr>
          <p:cNvPr id="8" name="Picture 7" descr="A screenshot of a computer&#10;&#10;Description automatically generated">
            <a:extLst>
              <a:ext uri="{FF2B5EF4-FFF2-40B4-BE49-F238E27FC236}">
                <a16:creationId xmlns:a16="http://schemas.microsoft.com/office/drawing/2014/main" id="{FEC235B6-8C61-4970-88F1-D9F897E01092}"/>
              </a:ext>
            </a:extLst>
          </p:cNvPr>
          <p:cNvPicPr>
            <a:picLocks noChangeAspect="1"/>
          </p:cNvPicPr>
          <p:nvPr userDrawn="1"/>
        </p:nvPicPr>
        <p:blipFill>
          <a:blip r:embed="rId2"/>
          <a:stretch>
            <a:fillRect/>
          </a:stretch>
        </p:blipFill>
        <p:spPr>
          <a:xfrm>
            <a:off x="0" y="0"/>
            <a:ext cx="16256000" cy="9144000"/>
          </a:xfrm>
          <a:prstGeom prst="rect">
            <a:avLst/>
          </a:prstGeom>
        </p:spPr>
      </p:pic>
      <p:sp>
        <p:nvSpPr>
          <p:cNvPr id="5" name="Google Shape;21;g878fb86f4c_0_19">
            <a:extLst>
              <a:ext uri="{FF2B5EF4-FFF2-40B4-BE49-F238E27FC236}">
                <a16:creationId xmlns:a16="http://schemas.microsoft.com/office/drawing/2014/main" id="{46036D99-D96B-4EB2-9C4A-7F1B023E6E4D}"/>
              </a:ext>
            </a:extLst>
          </p:cNvPr>
          <p:cNvSpPr/>
          <p:nvPr userDrawn="1"/>
        </p:nvSpPr>
        <p:spPr>
          <a:xfrm>
            <a:off x="596200" y="643715"/>
            <a:ext cx="12077700" cy="430800"/>
          </a:xfrm>
          <a:prstGeom prst="rect">
            <a:avLst/>
          </a:prstGeom>
          <a:noFill/>
          <a:ln>
            <a:noFill/>
          </a:ln>
        </p:spPr>
        <p:txBody>
          <a:bodyPr spcFirstLastPara="1" wrap="square" lIns="91425" tIns="0" rIns="91425" bIns="0"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n-US" sz="2800" b="1" dirty="0">
                <a:solidFill>
                  <a:schemeClr val="tx1">
                    <a:lumMod val="75000"/>
                    <a:lumOff val="25000"/>
                  </a:schemeClr>
                </a:solidFill>
                <a:latin typeface="Open Sans"/>
                <a:ea typeface="Open Sans"/>
                <a:cs typeface="Open Sans"/>
                <a:sym typeface="Open Sans"/>
              </a:rPr>
              <a:t>Lesson-End Project</a:t>
            </a:r>
            <a:endParaRPr sz="1400" b="0" i="0" u="none" strike="noStrike" cap="none" dirty="0">
              <a:solidFill>
                <a:schemeClr val="tx1">
                  <a:lumMod val="75000"/>
                  <a:lumOff val="25000"/>
                </a:schemeClr>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theme" Target="../theme/theme2.xml"/><Relationship Id="rId5" Type="http://schemas.openxmlformats.org/officeDocument/2006/relationships/slideLayout" Target="../slideLayouts/slideLayout15.xml"/><Relationship Id="rId4" Type="http://schemas.openxmlformats.org/officeDocument/2006/relationships/slideLayout" Target="../slideLayouts/slideLayout1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slideLayout" Target="../slideLayouts/slideLayout28.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17" Type="http://schemas.openxmlformats.org/officeDocument/2006/relationships/theme" Target="../theme/theme3.xml"/><Relationship Id="rId2" Type="http://schemas.openxmlformats.org/officeDocument/2006/relationships/slideLayout" Target="../slideLayouts/slideLayout17.xml"/><Relationship Id="rId16" Type="http://schemas.openxmlformats.org/officeDocument/2006/relationships/slideLayout" Target="../slideLayouts/slideLayout31.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5" Type="http://schemas.openxmlformats.org/officeDocument/2006/relationships/slideLayout" Target="../slideLayouts/slideLayout30.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17"/>
          <p:cNvSpPr txBox="1">
            <a:spLocks noGrp="1"/>
          </p:cNvSpPr>
          <p:nvPr>
            <p:ph type="title"/>
          </p:nvPr>
        </p:nvSpPr>
        <p:spPr>
          <a:xfrm>
            <a:off x="1117600" y="487363"/>
            <a:ext cx="14020801" cy="1766887"/>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117"/>
          <p:cNvSpPr txBox="1">
            <a:spLocks noGrp="1"/>
          </p:cNvSpPr>
          <p:nvPr>
            <p:ph type="body" idx="1"/>
          </p:nvPr>
        </p:nvSpPr>
        <p:spPr>
          <a:xfrm>
            <a:off x="1117600" y="2433638"/>
            <a:ext cx="14020801" cy="5802312"/>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17"/>
          <p:cNvSpPr txBox="1">
            <a:spLocks noGrp="1"/>
          </p:cNvSpPr>
          <p:nvPr>
            <p:ph type="dt" idx="10"/>
          </p:nvPr>
        </p:nvSpPr>
        <p:spPr>
          <a:xfrm>
            <a:off x="1117600" y="8475663"/>
            <a:ext cx="3657600" cy="48577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17"/>
          <p:cNvSpPr txBox="1">
            <a:spLocks noGrp="1"/>
          </p:cNvSpPr>
          <p:nvPr>
            <p:ph type="ftr" idx="11"/>
          </p:nvPr>
        </p:nvSpPr>
        <p:spPr>
          <a:xfrm>
            <a:off x="5384800" y="8475663"/>
            <a:ext cx="5486400" cy="48577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17"/>
          <p:cNvSpPr txBox="1">
            <a:spLocks noGrp="1"/>
          </p:cNvSpPr>
          <p:nvPr>
            <p:ph type="sldNum" idx="12"/>
          </p:nvPr>
        </p:nvSpPr>
        <p:spPr>
          <a:xfrm>
            <a:off x="11480800" y="8475663"/>
            <a:ext cx="3657600" cy="48577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95"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99"/>
        <p:cNvGrpSpPr/>
        <p:nvPr/>
      </p:nvGrpSpPr>
      <p:grpSpPr>
        <a:xfrm>
          <a:off x="0" y="0"/>
          <a:ext cx="0" cy="0"/>
          <a:chOff x="0" y="0"/>
          <a:chExt cx="0" cy="0"/>
        </a:xfrm>
      </p:grpSpPr>
      <p:sp>
        <p:nvSpPr>
          <p:cNvPr id="200" name="Google Shape;200;g70b24591b1_4_212"/>
          <p:cNvSpPr txBox="1">
            <a:spLocks noGrp="1"/>
          </p:cNvSpPr>
          <p:nvPr>
            <p:ph type="title"/>
          </p:nvPr>
        </p:nvSpPr>
        <p:spPr>
          <a:xfrm>
            <a:off x="1117600" y="487363"/>
            <a:ext cx="14020801" cy="1767000"/>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201" name="Google Shape;201;g70b24591b1_4_212"/>
          <p:cNvSpPr txBox="1">
            <a:spLocks noGrp="1"/>
          </p:cNvSpPr>
          <p:nvPr>
            <p:ph type="body" idx="1"/>
          </p:nvPr>
        </p:nvSpPr>
        <p:spPr>
          <a:xfrm>
            <a:off x="1117600" y="2433638"/>
            <a:ext cx="14020801" cy="58023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02" name="Google Shape;202;g70b24591b1_4_212"/>
          <p:cNvSpPr txBox="1">
            <a:spLocks noGrp="1"/>
          </p:cNvSpPr>
          <p:nvPr>
            <p:ph type="dt" idx="10"/>
          </p:nvPr>
        </p:nvSpPr>
        <p:spPr>
          <a:xfrm>
            <a:off x="1117600" y="8475663"/>
            <a:ext cx="3657600" cy="4857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203" name="Google Shape;203;g70b24591b1_4_212"/>
          <p:cNvSpPr txBox="1">
            <a:spLocks noGrp="1"/>
          </p:cNvSpPr>
          <p:nvPr>
            <p:ph type="ftr" idx="11"/>
          </p:nvPr>
        </p:nvSpPr>
        <p:spPr>
          <a:xfrm>
            <a:off x="5384800" y="8475663"/>
            <a:ext cx="5486400" cy="485700"/>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204" name="Google Shape;204;g70b24591b1_4_212"/>
          <p:cNvSpPr txBox="1">
            <a:spLocks noGrp="1"/>
          </p:cNvSpPr>
          <p:nvPr>
            <p:ph type="sldNum" idx="12"/>
          </p:nvPr>
        </p:nvSpPr>
        <p:spPr>
          <a:xfrm>
            <a:off x="11480800" y="8475663"/>
            <a:ext cx="3657600" cy="4857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9"/>
        <p:cNvGrpSpPr/>
        <p:nvPr/>
      </p:nvGrpSpPr>
      <p:grpSpPr>
        <a:xfrm>
          <a:off x="0" y="0"/>
          <a:ext cx="0" cy="0"/>
          <a:chOff x="0" y="0"/>
          <a:chExt cx="0" cy="0"/>
        </a:xfrm>
      </p:grpSpPr>
      <p:sp>
        <p:nvSpPr>
          <p:cNvPr id="10" name="Google Shape;10;p21"/>
          <p:cNvSpPr txBox="1">
            <a:spLocks noGrp="1"/>
          </p:cNvSpPr>
          <p:nvPr>
            <p:ph type="title"/>
          </p:nvPr>
        </p:nvSpPr>
        <p:spPr>
          <a:xfrm>
            <a:off x="1117600" y="487363"/>
            <a:ext cx="14020801" cy="1766887"/>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21"/>
          <p:cNvSpPr txBox="1">
            <a:spLocks noGrp="1"/>
          </p:cNvSpPr>
          <p:nvPr>
            <p:ph type="body" idx="1"/>
          </p:nvPr>
        </p:nvSpPr>
        <p:spPr>
          <a:xfrm>
            <a:off x="1117600" y="2433638"/>
            <a:ext cx="14020801" cy="5802312"/>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21"/>
          <p:cNvSpPr txBox="1">
            <a:spLocks noGrp="1"/>
          </p:cNvSpPr>
          <p:nvPr>
            <p:ph type="dt" idx="10"/>
          </p:nvPr>
        </p:nvSpPr>
        <p:spPr>
          <a:xfrm>
            <a:off x="1117600" y="8475663"/>
            <a:ext cx="3657600" cy="48577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21"/>
          <p:cNvSpPr txBox="1">
            <a:spLocks noGrp="1"/>
          </p:cNvSpPr>
          <p:nvPr>
            <p:ph type="ftr" idx="11"/>
          </p:nvPr>
        </p:nvSpPr>
        <p:spPr>
          <a:xfrm>
            <a:off x="5384800" y="8475663"/>
            <a:ext cx="5486400" cy="48577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21"/>
          <p:cNvSpPr txBox="1">
            <a:spLocks noGrp="1"/>
          </p:cNvSpPr>
          <p:nvPr>
            <p:ph type="sldNum" idx="12"/>
          </p:nvPr>
        </p:nvSpPr>
        <p:spPr>
          <a:xfrm>
            <a:off x="11480800" y="8475663"/>
            <a:ext cx="3657600" cy="48577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235614074"/>
      </p:ext>
    </p:extLst>
  </p:cSld>
  <p:clrMap bg1="lt1" tx1="dk1" bg2="dk2" tx2="lt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 id="2147483712"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hyperlink" Target="https://docs.docker.com/" TargetMode="External"/><Relationship Id="rId2" Type="http://schemas.openxmlformats.org/officeDocument/2006/relationships/notesSlide" Target="../notesSlides/notesSlide16.xml"/><Relationship Id="rId1" Type="http://schemas.openxmlformats.org/officeDocument/2006/relationships/slideLayout" Target="../slideLayouts/slideLayout12.xml"/><Relationship Id="rId5" Type="http://schemas.openxmlformats.org/officeDocument/2006/relationships/image" Target="../media/image3.png"/><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8.xml"/><Relationship Id="rId1" Type="http://schemas.openxmlformats.org/officeDocument/2006/relationships/slideLayout" Target="../slideLayouts/slideLayout13.xml"/><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12.xml"/><Relationship Id="rId4" Type="http://schemas.openxmlformats.org/officeDocument/2006/relationships/image" Target="../media/image31.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5.xml"/><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7.xml"/><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0.xml"/><Relationship Id="rId1" Type="http://schemas.openxmlformats.org/officeDocument/2006/relationships/slideLayout" Target="../slideLayouts/slideLayout12.xml"/><Relationship Id="rId4" Type="http://schemas.openxmlformats.org/officeDocument/2006/relationships/image" Target="../media/image31.png"/></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2.xml"/><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3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3.xml"/><Relationship Id="rId1" Type="http://schemas.openxmlformats.org/officeDocument/2006/relationships/slideLayout" Target="../slideLayouts/slideLayout12.xml"/><Relationship Id="rId5" Type="http://schemas.openxmlformats.org/officeDocument/2006/relationships/image" Target="../media/image3.png"/><Relationship Id="rId4" Type="http://schemas.openxmlformats.org/officeDocument/2006/relationships/image" Target="../media/image36.png"/></Relationships>
</file>

<file path=ppt/slides/_rels/slide3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4.xml"/><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3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5.xml"/><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hyperlink" Target="http://localhost:8080/blue" TargetMode="External"/><Relationship Id="rId2" Type="http://schemas.openxmlformats.org/officeDocument/2006/relationships/notesSlide" Target="../notesSlides/notesSlide37.xml"/><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9.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8.xml"/><Relationship Id="rId1" Type="http://schemas.openxmlformats.org/officeDocument/2006/relationships/themeOverride" Target="../theme/themeOverride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4.xml"/><Relationship Id="rId5" Type="http://schemas.openxmlformats.org/officeDocument/2006/relationships/image" Target="../media/image3.png"/><Relationship Id="rId4" Type="http://schemas.microsoft.com/office/2007/relationships/hdphoto" Target="../media/hdphoto1.wdp"/></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50"/>
        <p:cNvGrpSpPr/>
        <p:nvPr/>
      </p:nvGrpSpPr>
      <p:grpSpPr>
        <a:xfrm>
          <a:off x="0" y="0"/>
          <a:ext cx="0" cy="0"/>
          <a:chOff x="0" y="0"/>
          <a:chExt cx="0" cy="0"/>
        </a:xfrm>
      </p:grpSpPr>
      <p:sp>
        <p:nvSpPr>
          <p:cNvPr id="551" name="Google Shape;551;p96"/>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3F3F3F"/>
              </a:buClr>
              <a:buSzPts val="3200"/>
              <a:buFont typeface="Open Sans ExtraBold"/>
              <a:buNone/>
            </a:pPr>
            <a:r>
              <a:rPr lang="en-US"/>
              <a:t>Types of VCS</a:t>
            </a:r>
            <a:endParaRPr/>
          </a:p>
        </p:txBody>
      </p:sp>
      <p:sp>
        <p:nvSpPr>
          <p:cNvPr id="553" name="Google Shape;553;p96"/>
          <p:cNvSpPr/>
          <p:nvPr/>
        </p:nvSpPr>
        <p:spPr>
          <a:xfrm>
            <a:off x="6389687" y="2948240"/>
            <a:ext cx="3276031" cy="3276031"/>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1" i="0" u="none" strike="noStrike" cap="none">
              <a:solidFill>
                <a:schemeClr val="tx1">
                  <a:lumMod val="75000"/>
                  <a:lumOff val="25000"/>
                </a:schemeClr>
              </a:solidFill>
              <a:latin typeface="Open Sans"/>
              <a:ea typeface="Open Sans"/>
              <a:cs typeface="Open Sans"/>
              <a:sym typeface="Open Sans"/>
            </a:endParaRPr>
          </a:p>
        </p:txBody>
      </p:sp>
      <p:grpSp>
        <p:nvGrpSpPr>
          <p:cNvPr id="554" name="Google Shape;554;p96"/>
          <p:cNvGrpSpPr/>
          <p:nvPr/>
        </p:nvGrpSpPr>
        <p:grpSpPr>
          <a:xfrm>
            <a:off x="7152061" y="5241911"/>
            <a:ext cx="1775946" cy="1727696"/>
            <a:chOff x="7115399" y="4902279"/>
            <a:chExt cx="1776254" cy="1727996"/>
          </a:xfrm>
        </p:grpSpPr>
        <p:sp>
          <p:nvSpPr>
            <p:cNvPr id="555" name="Google Shape;555;p96"/>
            <p:cNvSpPr/>
            <p:nvPr/>
          </p:nvSpPr>
          <p:spPr>
            <a:xfrm>
              <a:off x="7115399" y="4902279"/>
              <a:ext cx="1727996" cy="1727996"/>
            </a:xfrm>
            <a:prstGeom prst="ellipse">
              <a:avLst/>
            </a:prstGeom>
            <a:solidFill>
              <a:srgbClr val="92D050"/>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1" i="0" u="none" strike="noStrike" cap="none">
                <a:solidFill>
                  <a:schemeClr val="tx1">
                    <a:lumMod val="75000"/>
                    <a:lumOff val="25000"/>
                  </a:schemeClr>
                </a:solidFill>
                <a:latin typeface="Open Sans"/>
                <a:ea typeface="Open Sans"/>
                <a:cs typeface="Open Sans"/>
                <a:sym typeface="Open Sans"/>
              </a:endParaRPr>
            </a:p>
          </p:txBody>
        </p:sp>
        <p:sp>
          <p:nvSpPr>
            <p:cNvPr id="556" name="Google Shape;556;p96"/>
            <p:cNvSpPr/>
            <p:nvPr/>
          </p:nvSpPr>
          <p:spPr>
            <a:xfrm>
              <a:off x="7126679" y="5540133"/>
              <a:ext cx="1764974" cy="43096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dirty="0">
                  <a:solidFill>
                    <a:schemeClr val="tx1">
                      <a:lumMod val="75000"/>
                      <a:lumOff val="25000"/>
                    </a:schemeClr>
                  </a:solidFill>
                  <a:latin typeface="Open Sans"/>
                  <a:ea typeface="Open Sans"/>
                  <a:cs typeface="Open Sans"/>
                  <a:sym typeface="Open Sans"/>
                </a:rPr>
                <a:t>Distributed</a:t>
              </a:r>
              <a:endParaRPr sz="1400" b="0" i="0" u="none" strike="noStrike" cap="none" dirty="0">
                <a:solidFill>
                  <a:schemeClr val="tx1">
                    <a:lumMod val="75000"/>
                    <a:lumOff val="25000"/>
                  </a:schemeClr>
                </a:solidFill>
                <a:sym typeface="Arial"/>
              </a:endParaRPr>
            </a:p>
          </p:txBody>
        </p:sp>
      </p:grpSp>
      <p:grpSp>
        <p:nvGrpSpPr>
          <p:cNvPr id="557" name="Google Shape;557;p96"/>
          <p:cNvGrpSpPr/>
          <p:nvPr/>
        </p:nvGrpSpPr>
        <p:grpSpPr>
          <a:xfrm>
            <a:off x="4722728" y="1776173"/>
            <a:ext cx="1666959" cy="1862766"/>
            <a:chOff x="5824419" y="2844962"/>
            <a:chExt cx="1666959" cy="1442638"/>
          </a:xfrm>
        </p:grpSpPr>
        <p:sp>
          <p:nvSpPr>
            <p:cNvPr id="558" name="Google Shape;558;p96"/>
            <p:cNvSpPr/>
            <p:nvPr/>
          </p:nvSpPr>
          <p:spPr>
            <a:xfrm>
              <a:off x="7164353" y="3960575"/>
              <a:ext cx="327025" cy="327025"/>
            </a:xfrm>
            <a:custGeom>
              <a:avLst/>
              <a:gdLst/>
              <a:ahLst/>
              <a:cxnLst/>
              <a:rect l="l" t="t" r="r" b="b"/>
              <a:pathLst>
                <a:path w="87" h="87" extrusionOk="0">
                  <a:moveTo>
                    <a:pt x="63" y="10"/>
                  </a:moveTo>
                  <a:cubicBezTo>
                    <a:pt x="44" y="0"/>
                    <a:pt x="21" y="6"/>
                    <a:pt x="10" y="24"/>
                  </a:cubicBezTo>
                  <a:cubicBezTo>
                    <a:pt x="0" y="43"/>
                    <a:pt x="6" y="66"/>
                    <a:pt x="24" y="76"/>
                  </a:cubicBezTo>
                  <a:cubicBezTo>
                    <a:pt x="43" y="87"/>
                    <a:pt x="66" y="81"/>
                    <a:pt x="77" y="62"/>
                  </a:cubicBezTo>
                  <a:cubicBezTo>
                    <a:pt x="87" y="44"/>
                    <a:pt x="81" y="21"/>
                    <a:pt x="63" y="10"/>
                  </a:cubicBezTo>
                </a:path>
              </a:pathLst>
            </a:custGeom>
            <a:solidFill>
              <a:srgbClr val="BBD6EE"/>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chemeClr val="tx1">
                    <a:lumMod val="75000"/>
                    <a:lumOff val="25000"/>
                  </a:schemeClr>
                </a:solidFill>
                <a:latin typeface="Open Sans"/>
                <a:ea typeface="Open Sans"/>
                <a:cs typeface="Open Sans"/>
                <a:sym typeface="Open Sans"/>
              </a:endParaRPr>
            </a:p>
          </p:txBody>
        </p:sp>
        <p:grpSp>
          <p:nvGrpSpPr>
            <p:cNvPr id="559" name="Google Shape;559;p96"/>
            <p:cNvGrpSpPr/>
            <p:nvPr/>
          </p:nvGrpSpPr>
          <p:grpSpPr>
            <a:xfrm>
              <a:off x="6322889" y="3349160"/>
              <a:ext cx="934161" cy="655149"/>
              <a:chOff x="6038817" y="3178754"/>
              <a:chExt cx="1184256" cy="830545"/>
            </a:xfrm>
          </p:grpSpPr>
          <p:cxnSp>
            <p:nvCxnSpPr>
              <p:cNvPr id="560" name="Google Shape;560;p96"/>
              <p:cNvCxnSpPr/>
              <p:nvPr/>
            </p:nvCxnSpPr>
            <p:spPr>
              <a:xfrm rot="10800000">
                <a:off x="6819348" y="3178754"/>
                <a:ext cx="403725" cy="830545"/>
              </a:xfrm>
              <a:prstGeom prst="straightConnector1">
                <a:avLst/>
              </a:prstGeom>
              <a:noFill/>
              <a:ln w="19050" cap="flat" cmpd="sng">
                <a:solidFill>
                  <a:srgbClr val="9CC2E5"/>
                </a:solidFill>
                <a:prstDash val="solid"/>
                <a:round/>
                <a:headEnd type="none" w="sm" len="sm"/>
                <a:tailEnd type="none" w="sm" len="sm"/>
              </a:ln>
            </p:spPr>
          </p:cxnSp>
          <p:cxnSp>
            <p:nvCxnSpPr>
              <p:cNvPr id="561" name="Google Shape;561;p96"/>
              <p:cNvCxnSpPr/>
              <p:nvPr/>
            </p:nvCxnSpPr>
            <p:spPr>
              <a:xfrm rot="10800000">
                <a:off x="6038817" y="3178754"/>
                <a:ext cx="780531" cy="0"/>
              </a:xfrm>
              <a:prstGeom prst="straightConnector1">
                <a:avLst/>
              </a:prstGeom>
              <a:noFill/>
              <a:ln w="19050" cap="flat" cmpd="sng">
                <a:solidFill>
                  <a:srgbClr val="9CC2E5"/>
                </a:solidFill>
                <a:prstDash val="solid"/>
                <a:round/>
                <a:headEnd type="none" w="sm" len="sm"/>
                <a:tailEnd type="none" w="sm" len="sm"/>
              </a:ln>
            </p:spPr>
          </p:cxnSp>
        </p:grpSp>
        <p:sp>
          <p:nvSpPr>
            <p:cNvPr id="562" name="Google Shape;562;p96"/>
            <p:cNvSpPr/>
            <p:nvPr/>
          </p:nvSpPr>
          <p:spPr>
            <a:xfrm>
              <a:off x="5824419" y="2844962"/>
              <a:ext cx="498475" cy="1058516"/>
            </a:xfrm>
            <a:prstGeom prst="rect">
              <a:avLst/>
            </a:prstGeom>
            <a:solidFill>
              <a:srgbClr val="BBD6EE"/>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chemeClr val="tx1">
                    <a:lumMod val="75000"/>
                    <a:lumOff val="25000"/>
                  </a:schemeClr>
                </a:solidFill>
                <a:latin typeface="Open Sans"/>
                <a:ea typeface="Open Sans"/>
                <a:cs typeface="Open Sans"/>
                <a:sym typeface="Open Sans"/>
              </a:endParaRPr>
            </a:p>
          </p:txBody>
        </p:sp>
      </p:grpSp>
      <p:sp>
        <p:nvSpPr>
          <p:cNvPr id="563" name="Google Shape;563;p96"/>
          <p:cNvSpPr/>
          <p:nvPr/>
        </p:nvSpPr>
        <p:spPr>
          <a:xfrm>
            <a:off x="788276" y="1791343"/>
            <a:ext cx="3916807" cy="1316895"/>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dirty="0">
                <a:solidFill>
                  <a:schemeClr val="tx1">
                    <a:lumMod val="75000"/>
                    <a:lumOff val="25000"/>
                  </a:schemeClr>
                </a:solidFill>
                <a:latin typeface="Open Sans"/>
                <a:ea typeface="Open Sans"/>
                <a:cs typeface="Open Sans"/>
                <a:sym typeface="Open Sans"/>
              </a:rPr>
              <a:t>It uses a single repository for each directory. It is often a symbolic link to a shared directory or network drive.</a:t>
            </a:r>
            <a:endParaRPr sz="1400" b="0" i="0" u="none" strike="noStrike" cap="none" dirty="0">
              <a:solidFill>
                <a:schemeClr val="tx1">
                  <a:lumMod val="75000"/>
                  <a:lumOff val="25000"/>
                </a:schemeClr>
              </a:solidFill>
              <a:sym typeface="Arial"/>
            </a:endParaRPr>
          </a:p>
        </p:txBody>
      </p:sp>
      <p:grpSp>
        <p:nvGrpSpPr>
          <p:cNvPr id="564" name="Google Shape;564;p96"/>
          <p:cNvGrpSpPr/>
          <p:nvPr/>
        </p:nvGrpSpPr>
        <p:grpSpPr>
          <a:xfrm>
            <a:off x="5663478" y="2904916"/>
            <a:ext cx="1612620" cy="1612620"/>
            <a:chOff x="5556250" y="2495866"/>
            <a:chExt cx="1612900" cy="1612900"/>
          </a:xfrm>
        </p:grpSpPr>
        <p:sp>
          <p:nvSpPr>
            <p:cNvPr id="565" name="Google Shape;565;p96"/>
            <p:cNvSpPr/>
            <p:nvPr/>
          </p:nvSpPr>
          <p:spPr>
            <a:xfrm>
              <a:off x="5556250" y="2495866"/>
              <a:ext cx="1612900" cy="1612900"/>
            </a:xfrm>
            <a:prstGeom prst="ellipse">
              <a:avLst/>
            </a:prstGeom>
            <a:solidFill>
              <a:srgbClr val="ACCCEA"/>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1" i="0" u="none" strike="noStrike" cap="none">
                <a:solidFill>
                  <a:schemeClr val="tx1">
                    <a:lumMod val="75000"/>
                    <a:lumOff val="25000"/>
                  </a:schemeClr>
                </a:solidFill>
                <a:latin typeface="Open Sans"/>
                <a:ea typeface="Open Sans"/>
                <a:cs typeface="Open Sans"/>
                <a:sym typeface="Open Sans"/>
              </a:endParaRPr>
            </a:p>
          </p:txBody>
        </p:sp>
        <p:sp>
          <p:nvSpPr>
            <p:cNvPr id="566" name="Google Shape;566;p96"/>
            <p:cNvSpPr/>
            <p:nvPr/>
          </p:nvSpPr>
          <p:spPr>
            <a:xfrm>
              <a:off x="5658801" y="2857858"/>
              <a:ext cx="1367801" cy="76957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dirty="0">
                  <a:solidFill>
                    <a:schemeClr val="tx1">
                      <a:lumMod val="75000"/>
                      <a:lumOff val="25000"/>
                    </a:schemeClr>
                  </a:solidFill>
                  <a:latin typeface="Open Sans"/>
                  <a:ea typeface="Open Sans"/>
                  <a:cs typeface="Open Sans"/>
                  <a:sym typeface="Open Sans"/>
                </a:rPr>
                <a:t>File System</a:t>
              </a:r>
              <a:endParaRPr sz="1400" b="0" i="0" u="none" strike="noStrike" cap="none" dirty="0">
                <a:solidFill>
                  <a:schemeClr val="tx1">
                    <a:lumMod val="75000"/>
                    <a:lumOff val="25000"/>
                  </a:schemeClr>
                </a:solidFill>
                <a:sym typeface="Arial"/>
              </a:endParaRPr>
            </a:p>
          </p:txBody>
        </p:sp>
      </p:grpSp>
      <p:grpSp>
        <p:nvGrpSpPr>
          <p:cNvPr id="567" name="Google Shape;567;p96"/>
          <p:cNvGrpSpPr/>
          <p:nvPr/>
        </p:nvGrpSpPr>
        <p:grpSpPr>
          <a:xfrm rot="10800000">
            <a:off x="9733528" y="3961668"/>
            <a:ext cx="1666959" cy="1916618"/>
            <a:chOff x="5824419" y="2844962"/>
            <a:chExt cx="1666959" cy="1442638"/>
          </a:xfrm>
        </p:grpSpPr>
        <p:sp>
          <p:nvSpPr>
            <p:cNvPr id="568" name="Google Shape;568;p96"/>
            <p:cNvSpPr/>
            <p:nvPr/>
          </p:nvSpPr>
          <p:spPr>
            <a:xfrm>
              <a:off x="7164353" y="3960575"/>
              <a:ext cx="327025" cy="327025"/>
            </a:xfrm>
            <a:custGeom>
              <a:avLst/>
              <a:gdLst/>
              <a:ahLst/>
              <a:cxnLst/>
              <a:rect l="l" t="t" r="r" b="b"/>
              <a:pathLst>
                <a:path w="87" h="87" extrusionOk="0">
                  <a:moveTo>
                    <a:pt x="63" y="10"/>
                  </a:moveTo>
                  <a:cubicBezTo>
                    <a:pt x="44" y="0"/>
                    <a:pt x="21" y="6"/>
                    <a:pt x="10" y="24"/>
                  </a:cubicBezTo>
                  <a:cubicBezTo>
                    <a:pt x="0" y="43"/>
                    <a:pt x="6" y="66"/>
                    <a:pt x="24" y="76"/>
                  </a:cubicBezTo>
                  <a:cubicBezTo>
                    <a:pt x="43" y="87"/>
                    <a:pt x="66" y="81"/>
                    <a:pt x="77" y="62"/>
                  </a:cubicBezTo>
                  <a:cubicBezTo>
                    <a:pt x="87" y="44"/>
                    <a:pt x="81" y="21"/>
                    <a:pt x="63" y="10"/>
                  </a:cubicBezTo>
                </a:path>
              </a:pathLst>
            </a:custGeom>
            <a:solidFill>
              <a:srgbClr val="FFD96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chemeClr val="tx1">
                    <a:lumMod val="75000"/>
                    <a:lumOff val="25000"/>
                  </a:schemeClr>
                </a:solidFill>
                <a:latin typeface="Open Sans"/>
                <a:ea typeface="Open Sans"/>
                <a:cs typeface="Open Sans"/>
                <a:sym typeface="Open Sans"/>
              </a:endParaRPr>
            </a:p>
          </p:txBody>
        </p:sp>
        <p:grpSp>
          <p:nvGrpSpPr>
            <p:cNvPr id="569" name="Google Shape;569;p96"/>
            <p:cNvGrpSpPr/>
            <p:nvPr/>
          </p:nvGrpSpPr>
          <p:grpSpPr>
            <a:xfrm>
              <a:off x="6322889" y="3349160"/>
              <a:ext cx="934161" cy="655149"/>
              <a:chOff x="6038817" y="3178754"/>
              <a:chExt cx="1184256" cy="830545"/>
            </a:xfrm>
          </p:grpSpPr>
          <p:cxnSp>
            <p:nvCxnSpPr>
              <p:cNvPr id="570" name="Google Shape;570;p96"/>
              <p:cNvCxnSpPr/>
              <p:nvPr/>
            </p:nvCxnSpPr>
            <p:spPr>
              <a:xfrm rot="10800000">
                <a:off x="6819348" y="3178754"/>
                <a:ext cx="403725" cy="830545"/>
              </a:xfrm>
              <a:prstGeom prst="straightConnector1">
                <a:avLst/>
              </a:prstGeom>
              <a:noFill/>
              <a:ln w="19050" cap="flat" cmpd="sng">
                <a:solidFill>
                  <a:srgbClr val="FFD966"/>
                </a:solidFill>
                <a:prstDash val="solid"/>
                <a:round/>
                <a:headEnd type="none" w="sm" len="sm"/>
                <a:tailEnd type="none" w="sm" len="sm"/>
              </a:ln>
            </p:spPr>
          </p:cxnSp>
          <p:cxnSp>
            <p:nvCxnSpPr>
              <p:cNvPr id="571" name="Google Shape;571;p96"/>
              <p:cNvCxnSpPr/>
              <p:nvPr/>
            </p:nvCxnSpPr>
            <p:spPr>
              <a:xfrm rot="10800000">
                <a:off x="6038817" y="3178754"/>
                <a:ext cx="780531" cy="0"/>
              </a:xfrm>
              <a:prstGeom prst="straightConnector1">
                <a:avLst/>
              </a:prstGeom>
              <a:noFill/>
              <a:ln w="19050" cap="flat" cmpd="sng">
                <a:solidFill>
                  <a:srgbClr val="FFD966"/>
                </a:solidFill>
                <a:prstDash val="solid"/>
                <a:round/>
                <a:headEnd type="none" w="sm" len="sm"/>
                <a:tailEnd type="none" w="sm" len="sm"/>
              </a:ln>
            </p:spPr>
          </p:cxnSp>
        </p:grpSp>
        <p:sp>
          <p:nvSpPr>
            <p:cNvPr id="572" name="Google Shape;572;p96"/>
            <p:cNvSpPr/>
            <p:nvPr/>
          </p:nvSpPr>
          <p:spPr>
            <a:xfrm>
              <a:off x="5824419" y="2844962"/>
              <a:ext cx="498475" cy="1058516"/>
            </a:xfrm>
            <a:prstGeom prst="rect">
              <a:avLst/>
            </a:prstGeom>
            <a:solidFill>
              <a:srgbClr val="FFD96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chemeClr val="tx1">
                    <a:lumMod val="75000"/>
                    <a:lumOff val="25000"/>
                  </a:schemeClr>
                </a:solidFill>
                <a:latin typeface="Open Sans"/>
                <a:ea typeface="Open Sans"/>
                <a:cs typeface="Open Sans"/>
                <a:sym typeface="Open Sans"/>
              </a:endParaRPr>
            </a:p>
          </p:txBody>
        </p:sp>
      </p:grpSp>
      <p:sp>
        <p:nvSpPr>
          <p:cNvPr id="573" name="Google Shape;573;p96"/>
          <p:cNvSpPr/>
          <p:nvPr/>
        </p:nvSpPr>
        <p:spPr>
          <a:xfrm>
            <a:off x="11454275" y="4487430"/>
            <a:ext cx="4137822" cy="1372194"/>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dirty="0">
                <a:solidFill>
                  <a:schemeClr val="tx1">
                    <a:lumMod val="75000"/>
                    <a:lumOff val="25000"/>
                  </a:schemeClr>
                </a:solidFill>
                <a:latin typeface="Open Sans"/>
                <a:ea typeface="Open Sans"/>
                <a:cs typeface="Open Sans"/>
                <a:sym typeface="Open Sans"/>
              </a:rPr>
              <a:t>It acts as a central repository which can be used by all. It supports Lock-Modify-Unlock and Copy-Modify-Merge.</a:t>
            </a:r>
            <a:endParaRPr sz="1400" b="0" i="0" u="none" strike="noStrike" cap="none" dirty="0">
              <a:solidFill>
                <a:schemeClr val="tx1">
                  <a:lumMod val="75000"/>
                  <a:lumOff val="25000"/>
                </a:schemeClr>
              </a:solidFill>
              <a:sym typeface="Arial"/>
            </a:endParaRPr>
          </a:p>
        </p:txBody>
      </p:sp>
      <p:grpSp>
        <p:nvGrpSpPr>
          <p:cNvPr id="574" name="Google Shape;574;p96"/>
          <p:cNvGrpSpPr/>
          <p:nvPr/>
        </p:nvGrpSpPr>
        <p:grpSpPr>
          <a:xfrm>
            <a:off x="8792947" y="2904916"/>
            <a:ext cx="1706651" cy="1612620"/>
            <a:chOff x="8686260" y="2606445"/>
            <a:chExt cx="1706947" cy="1612900"/>
          </a:xfrm>
        </p:grpSpPr>
        <p:sp>
          <p:nvSpPr>
            <p:cNvPr id="575" name="Google Shape;575;p96"/>
            <p:cNvSpPr/>
            <p:nvPr/>
          </p:nvSpPr>
          <p:spPr>
            <a:xfrm>
              <a:off x="8686260" y="2606445"/>
              <a:ext cx="1612900" cy="1612900"/>
            </a:xfrm>
            <a:prstGeom prst="ellipse">
              <a:avLst/>
            </a:prstGeom>
            <a:solidFill>
              <a:srgbClr val="FFDC6D"/>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1" i="0" u="none" strike="noStrike" cap="none">
                <a:solidFill>
                  <a:schemeClr val="tx1">
                    <a:lumMod val="75000"/>
                    <a:lumOff val="25000"/>
                  </a:schemeClr>
                </a:solidFill>
                <a:latin typeface="Open Sans"/>
                <a:ea typeface="Open Sans"/>
                <a:cs typeface="Open Sans"/>
                <a:sym typeface="Open Sans"/>
              </a:endParaRPr>
            </a:p>
          </p:txBody>
        </p:sp>
        <p:sp>
          <p:nvSpPr>
            <p:cNvPr id="576" name="Google Shape;576;p96"/>
            <p:cNvSpPr/>
            <p:nvPr/>
          </p:nvSpPr>
          <p:spPr>
            <a:xfrm>
              <a:off x="8710788" y="3027236"/>
              <a:ext cx="1682419" cy="76953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dirty="0">
                  <a:solidFill>
                    <a:schemeClr val="tx1">
                      <a:lumMod val="75000"/>
                      <a:lumOff val="25000"/>
                    </a:schemeClr>
                  </a:solidFill>
                  <a:latin typeface="Open Sans"/>
                  <a:ea typeface="Open Sans"/>
                  <a:cs typeface="Open Sans"/>
                  <a:sym typeface="Open Sans"/>
                </a:rPr>
                <a:t>Client-Server</a:t>
              </a:r>
              <a:endParaRPr b="0" i="0" u="none" strike="noStrike" cap="none" dirty="0">
                <a:solidFill>
                  <a:schemeClr val="tx1">
                    <a:lumMod val="75000"/>
                    <a:lumOff val="25000"/>
                  </a:schemeClr>
                </a:solidFill>
                <a:sym typeface="Arial"/>
              </a:endParaRPr>
            </a:p>
          </p:txBody>
        </p:sp>
      </p:grpSp>
      <p:grpSp>
        <p:nvGrpSpPr>
          <p:cNvPr id="577" name="Google Shape;577;p96"/>
          <p:cNvGrpSpPr/>
          <p:nvPr/>
        </p:nvGrpSpPr>
        <p:grpSpPr>
          <a:xfrm>
            <a:off x="6143891" y="6251511"/>
            <a:ext cx="1497914" cy="1578632"/>
            <a:chOff x="5824419" y="2844962"/>
            <a:chExt cx="1497914" cy="1058516"/>
          </a:xfrm>
        </p:grpSpPr>
        <p:grpSp>
          <p:nvGrpSpPr>
            <p:cNvPr id="578" name="Google Shape;578;p96"/>
            <p:cNvGrpSpPr/>
            <p:nvPr/>
          </p:nvGrpSpPr>
          <p:grpSpPr>
            <a:xfrm>
              <a:off x="6151783" y="2884543"/>
              <a:ext cx="1170550" cy="505045"/>
              <a:chOff x="5821902" y="2589753"/>
              <a:chExt cx="1483930" cy="640256"/>
            </a:xfrm>
          </p:grpSpPr>
          <p:cxnSp>
            <p:nvCxnSpPr>
              <p:cNvPr id="579" name="Google Shape;579;p96"/>
              <p:cNvCxnSpPr/>
              <p:nvPr/>
            </p:nvCxnSpPr>
            <p:spPr>
              <a:xfrm flipH="1">
                <a:off x="6587864" y="2589753"/>
                <a:ext cx="717969" cy="640256"/>
              </a:xfrm>
              <a:prstGeom prst="straightConnector1">
                <a:avLst/>
              </a:prstGeom>
              <a:noFill/>
              <a:ln w="19050" cap="flat" cmpd="sng">
                <a:solidFill>
                  <a:srgbClr val="92D050"/>
                </a:solidFill>
                <a:prstDash val="solid"/>
                <a:round/>
                <a:headEnd type="none" w="sm" len="sm"/>
                <a:tailEnd type="none" w="sm" len="sm"/>
              </a:ln>
            </p:spPr>
          </p:cxnSp>
          <p:cxnSp>
            <p:nvCxnSpPr>
              <p:cNvPr id="580" name="Google Shape;580;p96"/>
              <p:cNvCxnSpPr/>
              <p:nvPr/>
            </p:nvCxnSpPr>
            <p:spPr>
              <a:xfrm rot="10800000">
                <a:off x="5821902" y="3208542"/>
                <a:ext cx="780532" cy="0"/>
              </a:xfrm>
              <a:prstGeom prst="straightConnector1">
                <a:avLst/>
              </a:prstGeom>
              <a:noFill/>
              <a:ln w="19050" cap="flat" cmpd="sng">
                <a:solidFill>
                  <a:srgbClr val="92D050"/>
                </a:solidFill>
                <a:prstDash val="solid"/>
                <a:round/>
                <a:headEnd type="none" w="sm" len="sm"/>
                <a:tailEnd type="none" w="sm" len="sm"/>
              </a:ln>
            </p:spPr>
          </p:cxnSp>
        </p:grpSp>
        <p:sp>
          <p:nvSpPr>
            <p:cNvPr id="581" name="Google Shape;581;p96"/>
            <p:cNvSpPr/>
            <p:nvPr/>
          </p:nvSpPr>
          <p:spPr>
            <a:xfrm>
              <a:off x="5824419" y="2844962"/>
              <a:ext cx="498475" cy="1058516"/>
            </a:xfrm>
            <a:prstGeom prst="rect">
              <a:avLst/>
            </a:prstGeom>
            <a:solidFill>
              <a:srgbClr val="92D050"/>
            </a:solidFill>
            <a:ln w="9525" cap="flat" cmpd="sng">
              <a:solidFill>
                <a:srgbClr val="92D05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chemeClr val="tx1">
                    <a:lumMod val="75000"/>
                    <a:lumOff val="25000"/>
                  </a:schemeClr>
                </a:solidFill>
                <a:latin typeface="Open Sans"/>
                <a:ea typeface="Open Sans"/>
                <a:cs typeface="Open Sans"/>
                <a:sym typeface="Open Sans"/>
              </a:endParaRPr>
            </a:p>
          </p:txBody>
        </p:sp>
      </p:grpSp>
      <p:sp>
        <p:nvSpPr>
          <p:cNvPr id="582" name="Google Shape;582;p96"/>
          <p:cNvSpPr/>
          <p:nvPr/>
        </p:nvSpPr>
        <p:spPr>
          <a:xfrm>
            <a:off x="1545021" y="6232849"/>
            <a:ext cx="4553827" cy="1597293"/>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dirty="0">
                <a:solidFill>
                  <a:schemeClr val="tx1">
                    <a:lumMod val="75000"/>
                    <a:lumOff val="25000"/>
                  </a:schemeClr>
                </a:solidFill>
                <a:latin typeface="Open Sans"/>
                <a:ea typeface="Open Sans"/>
                <a:cs typeface="Open Sans"/>
                <a:sym typeface="Open Sans"/>
              </a:rPr>
              <a:t>It creates replicas of the repository on each computer. It is fast and is based on immutable snapshots of its state.</a:t>
            </a:r>
            <a:endParaRPr sz="1400" b="0" i="0" u="none" strike="noStrike" cap="none" dirty="0">
              <a:solidFill>
                <a:schemeClr val="tx1">
                  <a:lumMod val="75000"/>
                  <a:lumOff val="25000"/>
                </a:schemeClr>
              </a:solidFill>
              <a:sym typeface="Arial"/>
            </a:endParaRPr>
          </a:p>
        </p:txBody>
      </p:sp>
      <p:pic>
        <p:nvPicPr>
          <p:cNvPr id="34" name="Google Shape;39;p26">
            <a:extLst>
              <a:ext uri="{FF2B5EF4-FFF2-40B4-BE49-F238E27FC236}">
                <a16:creationId xmlns:a16="http://schemas.microsoft.com/office/drawing/2014/main" id="{7D5234F7-19F0-4F05-B761-C0D05145BBE3}"/>
              </a:ext>
            </a:extLst>
          </p:cNvPr>
          <p:cNvPicPr preferRelativeResize="0"/>
          <p:nvPr/>
        </p:nvPicPr>
        <p:blipFill rotWithShape="1">
          <a:blip r:embed="rId3">
            <a:alphaModFix/>
          </a:blip>
          <a:srcRect t="6807" b="6798"/>
          <a:stretch/>
        </p:blipFill>
        <p:spPr>
          <a:xfrm>
            <a:off x="6123390" y="797822"/>
            <a:ext cx="4261476" cy="1015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87"/>
        <p:cNvGrpSpPr/>
        <p:nvPr/>
      </p:nvGrpSpPr>
      <p:grpSpPr>
        <a:xfrm>
          <a:off x="0" y="0"/>
          <a:ext cx="0" cy="0"/>
          <a:chOff x="0" y="0"/>
          <a:chExt cx="0" cy="0"/>
        </a:xfrm>
      </p:grpSpPr>
      <p:sp>
        <p:nvSpPr>
          <p:cNvPr id="588" name="Google Shape;588;p97"/>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3F3F3F"/>
              </a:buClr>
              <a:buSzPts val="3200"/>
              <a:buFont typeface="Open Sans ExtraBold"/>
              <a:buNone/>
            </a:pPr>
            <a:r>
              <a:rPr lang="en-US"/>
              <a:t>Git Terminologies</a:t>
            </a:r>
            <a:endParaRPr/>
          </a:p>
        </p:txBody>
      </p:sp>
      <p:sp>
        <p:nvSpPr>
          <p:cNvPr id="590" name="Google Shape;590;p97"/>
          <p:cNvSpPr txBox="1"/>
          <p:nvPr/>
        </p:nvSpPr>
        <p:spPr>
          <a:xfrm>
            <a:off x="4097212" y="2261516"/>
            <a:ext cx="10023231" cy="430887"/>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000000"/>
              </a:buClr>
              <a:buSzPts val="2200"/>
              <a:buFont typeface="Arial"/>
              <a:buNone/>
            </a:pPr>
            <a:endParaRPr sz="2200" b="0" i="0" u="none" strike="noStrike" cap="none">
              <a:solidFill>
                <a:srgbClr val="000000"/>
              </a:solidFill>
              <a:latin typeface="Open Sans"/>
              <a:ea typeface="Open Sans"/>
              <a:cs typeface="Open Sans"/>
              <a:sym typeface="Open Sans"/>
            </a:endParaRPr>
          </a:p>
        </p:txBody>
      </p:sp>
      <p:sp>
        <p:nvSpPr>
          <p:cNvPr id="591" name="Google Shape;591;p97"/>
          <p:cNvSpPr/>
          <p:nvPr/>
        </p:nvSpPr>
        <p:spPr>
          <a:xfrm>
            <a:off x="6550090" y="3690375"/>
            <a:ext cx="3116424" cy="2494575"/>
          </a:xfrm>
          <a:prstGeom prst="ellipse">
            <a:avLst/>
          </a:prstGeom>
          <a:solidFill>
            <a:srgbClr val="FFB265"/>
          </a:solidFill>
          <a:ln w="28575" cap="flat" cmpd="sng">
            <a:solidFill>
              <a:srgbClr val="595959"/>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dk1"/>
                </a:solidFill>
                <a:latin typeface="Open Sans"/>
                <a:ea typeface="Open Sans"/>
                <a:cs typeface="Open Sans"/>
                <a:sym typeface="Open Sans"/>
              </a:rPr>
              <a:t>Git Terminologies</a:t>
            </a:r>
            <a:endParaRPr sz="1400" b="0" i="0" u="none" strike="noStrike" cap="none">
              <a:solidFill>
                <a:srgbClr val="000000"/>
              </a:solidFill>
              <a:latin typeface="Arial"/>
              <a:ea typeface="Arial"/>
              <a:cs typeface="Arial"/>
              <a:sym typeface="Arial"/>
            </a:endParaRPr>
          </a:p>
        </p:txBody>
      </p:sp>
      <p:grpSp>
        <p:nvGrpSpPr>
          <p:cNvPr id="592" name="Google Shape;592;p97"/>
          <p:cNvGrpSpPr/>
          <p:nvPr/>
        </p:nvGrpSpPr>
        <p:grpSpPr>
          <a:xfrm>
            <a:off x="9210124" y="3260147"/>
            <a:ext cx="1080432" cy="795550"/>
            <a:chOff x="9200430" y="3614385"/>
            <a:chExt cx="1015802" cy="692642"/>
          </a:xfrm>
        </p:grpSpPr>
        <p:cxnSp>
          <p:nvCxnSpPr>
            <p:cNvPr id="593" name="Google Shape;593;p97"/>
            <p:cNvCxnSpPr>
              <a:stCxn id="591" idx="7"/>
            </p:cNvCxnSpPr>
            <p:nvPr/>
          </p:nvCxnSpPr>
          <p:spPr>
            <a:xfrm rot="10800000" flipH="1">
              <a:off x="9200430" y="3622127"/>
              <a:ext cx="210000" cy="684900"/>
            </a:xfrm>
            <a:prstGeom prst="straightConnector1">
              <a:avLst/>
            </a:prstGeom>
            <a:noFill/>
            <a:ln w="25400" cap="flat" cmpd="sng">
              <a:solidFill>
                <a:srgbClr val="595959"/>
              </a:solidFill>
              <a:prstDash val="dash"/>
              <a:round/>
              <a:headEnd type="none" w="sm" len="sm"/>
              <a:tailEnd type="none" w="sm" len="sm"/>
            </a:ln>
          </p:spPr>
        </p:cxnSp>
        <p:cxnSp>
          <p:nvCxnSpPr>
            <p:cNvPr id="594" name="Google Shape;594;p97"/>
            <p:cNvCxnSpPr/>
            <p:nvPr/>
          </p:nvCxnSpPr>
          <p:spPr>
            <a:xfrm>
              <a:off x="9410700" y="3614385"/>
              <a:ext cx="805532" cy="0"/>
            </a:xfrm>
            <a:prstGeom prst="straightConnector1">
              <a:avLst/>
            </a:prstGeom>
            <a:noFill/>
            <a:ln w="25400" cap="flat" cmpd="sng">
              <a:solidFill>
                <a:srgbClr val="595959"/>
              </a:solidFill>
              <a:prstDash val="dash"/>
              <a:round/>
              <a:headEnd type="none" w="sm" len="sm"/>
              <a:tailEnd type="oval" w="lg" len="lg"/>
            </a:ln>
          </p:spPr>
        </p:cxnSp>
      </p:grpSp>
      <p:grpSp>
        <p:nvGrpSpPr>
          <p:cNvPr id="595" name="Google Shape;595;p97"/>
          <p:cNvGrpSpPr/>
          <p:nvPr/>
        </p:nvGrpSpPr>
        <p:grpSpPr>
          <a:xfrm flipH="1">
            <a:off x="6190718" y="3268963"/>
            <a:ext cx="1108713" cy="562057"/>
            <a:chOff x="9107327" y="3614385"/>
            <a:chExt cx="1108905" cy="562155"/>
          </a:xfrm>
        </p:grpSpPr>
        <p:cxnSp>
          <p:nvCxnSpPr>
            <p:cNvPr id="596" name="Google Shape;596;p97"/>
            <p:cNvCxnSpPr>
              <a:cxnSpLocks/>
            </p:cNvCxnSpPr>
            <p:nvPr/>
          </p:nvCxnSpPr>
          <p:spPr>
            <a:xfrm flipV="1">
              <a:off x="9107327" y="3614386"/>
              <a:ext cx="303374" cy="562154"/>
            </a:xfrm>
            <a:prstGeom prst="straightConnector1">
              <a:avLst/>
            </a:prstGeom>
            <a:noFill/>
            <a:ln w="25400" cap="flat" cmpd="sng">
              <a:solidFill>
                <a:srgbClr val="595959"/>
              </a:solidFill>
              <a:prstDash val="dash"/>
              <a:round/>
              <a:headEnd type="none" w="sm" len="sm"/>
              <a:tailEnd type="none" w="sm" len="sm"/>
            </a:ln>
          </p:spPr>
        </p:cxnSp>
        <p:cxnSp>
          <p:nvCxnSpPr>
            <p:cNvPr id="597" name="Google Shape;597;p97"/>
            <p:cNvCxnSpPr/>
            <p:nvPr/>
          </p:nvCxnSpPr>
          <p:spPr>
            <a:xfrm>
              <a:off x="9410700" y="3614385"/>
              <a:ext cx="805532" cy="0"/>
            </a:xfrm>
            <a:prstGeom prst="straightConnector1">
              <a:avLst/>
            </a:prstGeom>
            <a:noFill/>
            <a:ln w="25400" cap="flat" cmpd="sng">
              <a:solidFill>
                <a:srgbClr val="595959"/>
              </a:solidFill>
              <a:prstDash val="dash"/>
              <a:round/>
              <a:headEnd type="none" w="sm" len="sm"/>
              <a:tailEnd type="oval" w="lg" len="lg"/>
            </a:ln>
          </p:spPr>
        </p:cxnSp>
      </p:grpSp>
      <p:cxnSp>
        <p:nvCxnSpPr>
          <p:cNvPr id="598" name="Google Shape;598;p97"/>
          <p:cNvCxnSpPr>
            <a:stCxn id="591" idx="0"/>
          </p:cNvCxnSpPr>
          <p:nvPr/>
        </p:nvCxnSpPr>
        <p:spPr>
          <a:xfrm rot="10800000" flipH="1">
            <a:off x="8108302" y="2844075"/>
            <a:ext cx="55800" cy="846300"/>
          </a:xfrm>
          <a:prstGeom prst="straightConnector1">
            <a:avLst/>
          </a:prstGeom>
          <a:noFill/>
          <a:ln w="25400" cap="flat" cmpd="sng">
            <a:solidFill>
              <a:srgbClr val="222A35"/>
            </a:solidFill>
            <a:prstDash val="dash"/>
            <a:round/>
            <a:headEnd type="none" w="sm" len="sm"/>
            <a:tailEnd type="oval" w="lg" len="lg"/>
          </a:ln>
        </p:spPr>
      </p:cxnSp>
      <p:cxnSp>
        <p:nvCxnSpPr>
          <p:cNvPr id="599" name="Google Shape;599;p97"/>
          <p:cNvCxnSpPr/>
          <p:nvPr/>
        </p:nvCxnSpPr>
        <p:spPr>
          <a:xfrm rot="10800000">
            <a:off x="5522089" y="4937663"/>
            <a:ext cx="1022209" cy="1"/>
          </a:xfrm>
          <a:prstGeom prst="straightConnector1">
            <a:avLst/>
          </a:prstGeom>
          <a:noFill/>
          <a:ln w="25400" cap="flat" cmpd="sng">
            <a:solidFill>
              <a:srgbClr val="222A35"/>
            </a:solidFill>
            <a:prstDash val="dash"/>
            <a:round/>
            <a:headEnd type="none" w="sm" len="sm"/>
            <a:tailEnd type="oval" w="lg" len="lg"/>
          </a:ln>
        </p:spPr>
      </p:cxnSp>
      <p:cxnSp>
        <p:nvCxnSpPr>
          <p:cNvPr id="600" name="Google Shape;600;p97"/>
          <p:cNvCxnSpPr/>
          <p:nvPr/>
        </p:nvCxnSpPr>
        <p:spPr>
          <a:xfrm rot="10800000" flipH="1">
            <a:off x="9690392" y="4870489"/>
            <a:ext cx="1022209" cy="1"/>
          </a:xfrm>
          <a:prstGeom prst="straightConnector1">
            <a:avLst/>
          </a:prstGeom>
          <a:noFill/>
          <a:ln w="25400" cap="flat" cmpd="sng">
            <a:solidFill>
              <a:srgbClr val="595959"/>
            </a:solidFill>
            <a:prstDash val="dash"/>
            <a:round/>
            <a:headEnd type="none" w="sm" len="sm"/>
            <a:tailEnd type="oval" w="lg" len="lg"/>
          </a:ln>
        </p:spPr>
      </p:cxnSp>
      <p:grpSp>
        <p:nvGrpSpPr>
          <p:cNvPr id="601" name="Google Shape;601;p97"/>
          <p:cNvGrpSpPr/>
          <p:nvPr/>
        </p:nvGrpSpPr>
        <p:grpSpPr>
          <a:xfrm rot="10800000">
            <a:off x="6187355" y="5990895"/>
            <a:ext cx="1143608" cy="611127"/>
            <a:chOff x="9072426" y="3614385"/>
            <a:chExt cx="1143806" cy="611233"/>
          </a:xfrm>
        </p:grpSpPr>
        <p:cxnSp>
          <p:nvCxnSpPr>
            <p:cNvPr id="602" name="Google Shape;602;p97"/>
            <p:cNvCxnSpPr>
              <a:cxnSpLocks/>
            </p:cNvCxnSpPr>
            <p:nvPr/>
          </p:nvCxnSpPr>
          <p:spPr>
            <a:xfrm rot="10800000" flipH="1">
              <a:off x="9072426" y="3614385"/>
              <a:ext cx="338275" cy="611233"/>
            </a:xfrm>
            <a:prstGeom prst="straightConnector1">
              <a:avLst/>
            </a:prstGeom>
            <a:noFill/>
            <a:ln w="25400" cap="flat" cmpd="sng">
              <a:solidFill>
                <a:srgbClr val="595959"/>
              </a:solidFill>
              <a:prstDash val="dash"/>
              <a:round/>
              <a:headEnd type="none" w="sm" len="sm"/>
              <a:tailEnd type="none" w="sm" len="sm"/>
            </a:ln>
          </p:spPr>
        </p:cxnSp>
        <p:cxnSp>
          <p:nvCxnSpPr>
            <p:cNvPr id="603" name="Google Shape;603;p97"/>
            <p:cNvCxnSpPr/>
            <p:nvPr/>
          </p:nvCxnSpPr>
          <p:spPr>
            <a:xfrm>
              <a:off x="9410700" y="3614385"/>
              <a:ext cx="805532" cy="0"/>
            </a:xfrm>
            <a:prstGeom prst="straightConnector1">
              <a:avLst/>
            </a:prstGeom>
            <a:noFill/>
            <a:ln w="25400" cap="flat" cmpd="sng">
              <a:solidFill>
                <a:srgbClr val="595959"/>
              </a:solidFill>
              <a:prstDash val="dash"/>
              <a:round/>
              <a:headEnd type="none" w="sm" len="sm"/>
              <a:tailEnd type="oval" w="lg" len="lg"/>
            </a:ln>
          </p:spPr>
        </p:cxnSp>
      </p:grpSp>
      <p:grpSp>
        <p:nvGrpSpPr>
          <p:cNvPr id="604" name="Google Shape;604;p97"/>
          <p:cNvGrpSpPr/>
          <p:nvPr/>
        </p:nvGrpSpPr>
        <p:grpSpPr>
          <a:xfrm rot="10800000" flipH="1">
            <a:off x="9128230" y="5896301"/>
            <a:ext cx="1162323" cy="599557"/>
            <a:chOff x="9053707" y="3614385"/>
            <a:chExt cx="1162525" cy="599661"/>
          </a:xfrm>
        </p:grpSpPr>
        <p:cxnSp>
          <p:nvCxnSpPr>
            <p:cNvPr id="605" name="Google Shape;605;p97"/>
            <p:cNvCxnSpPr>
              <a:cxnSpLocks/>
            </p:cNvCxnSpPr>
            <p:nvPr/>
          </p:nvCxnSpPr>
          <p:spPr>
            <a:xfrm rot="10800000" flipH="1">
              <a:off x="9053707" y="3614385"/>
              <a:ext cx="356993" cy="599661"/>
            </a:xfrm>
            <a:prstGeom prst="straightConnector1">
              <a:avLst/>
            </a:prstGeom>
            <a:noFill/>
            <a:ln w="25400" cap="flat" cmpd="sng">
              <a:solidFill>
                <a:srgbClr val="595959"/>
              </a:solidFill>
              <a:prstDash val="dash"/>
              <a:round/>
              <a:headEnd type="none" w="sm" len="sm"/>
              <a:tailEnd type="none" w="sm" len="sm"/>
            </a:ln>
          </p:spPr>
        </p:cxnSp>
        <p:cxnSp>
          <p:nvCxnSpPr>
            <p:cNvPr id="606" name="Google Shape;606;p97"/>
            <p:cNvCxnSpPr/>
            <p:nvPr/>
          </p:nvCxnSpPr>
          <p:spPr>
            <a:xfrm>
              <a:off x="9410700" y="3614385"/>
              <a:ext cx="805532" cy="0"/>
            </a:xfrm>
            <a:prstGeom prst="straightConnector1">
              <a:avLst/>
            </a:prstGeom>
            <a:noFill/>
            <a:ln w="25400" cap="flat" cmpd="sng">
              <a:solidFill>
                <a:srgbClr val="595959"/>
              </a:solidFill>
              <a:prstDash val="dash"/>
              <a:round/>
              <a:headEnd type="none" w="sm" len="sm"/>
              <a:tailEnd type="oval" w="lg" len="lg"/>
            </a:ln>
          </p:spPr>
        </p:cxnSp>
      </p:grpSp>
      <p:cxnSp>
        <p:nvCxnSpPr>
          <p:cNvPr id="607" name="Google Shape;607;p97"/>
          <p:cNvCxnSpPr/>
          <p:nvPr/>
        </p:nvCxnSpPr>
        <p:spPr>
          <a:xfrm>
            <a:off x="8157648" y="6178949"/>
            <a:ext cx="0" cy="846151"/>
          </a:xfrm>
          <a:prstGeom prst="straightConnector1">
            <a:avLst/>
          </a:prstGeom>
          <a:noFill/>
          <a:ln w="25400" cap="flat" cmpd="sng">
            <a:solidFill>
              <a:srgbClr val="595959"/>
            </a:solidFill>
            <a:prstDash val="dash"/>
            <a:round/>
            <a:headEnd type="none" w="sm" len="sm"/>
            <a:tailEnd type="oval" w="lg" len="lg"/>
          </a:ln>
        </p:spPr>
      </p:cxnSp>
      <p:sp>
        <p:nvSpPr>
          <p:cNvPr id="608" name="Google Shape;608;p97"/>
          <p:cNvSpPr/>
          <p:nvPr/>
        </p:nvSpPr>
        <p:spPr>
          <a:xfrm>
            <a:off x="2498364" y="3052961"/>
            <a:ext cx="3450988" cy="476726"/>
          </a:xfrm>
          <a:prstGeom prst="roundRect">
            <a:avLst>
              <a:gd name="adj" fmla="val 16667"/>
            </a:avLst>
          </a:prstGeom>
          <a:solidFill>
            <a:srgbClr val="CE6A67"/>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Push and pull</a:t>
            </a:r>
            <a:endParaRPr sz="1400" b="0" i="0" u="none" strike="noStrike" cap="none">
              <a:solidFill>
                <a:srgbClr val="000000"/>
              </a:solidFill>
              <a:latin typeface="Arial"/>
              <a:ea typeface="Arial"/>
              <a:cs typeface="Arial"/>
              <a:sym typeface="Arial"/>
            </a:endParaRPr>
          </a:p>
        </p:txBody>
      </p:sp>
      <p:sp>
        <p:nvSpPr>
          <p:cNvPr id="609" name="Google Shape;609;p97"/>
          <p:cNvSpPr/>
          <p:nvPr/>
        </p:nvSpPr>
        <p:spPr>
          <a:xfrm>
            <a:off x="1972227" y="4737642"/>
            <a:ext cx="3450988" cy="476726"/>
          </a:xfrm>
          <a:prstGeom prst="roundRect">
            <a:avLst>
              <a:gd name="adj" fmla="val 16667"/>
            </a:avLst>
          </a:prstGeom>
          <a:solidFill>
            <a:srgbClr val="CE6A67"/>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Branch</a:t>
            </a:r>
            <a:endParaRPr sz="1400" b="0" i="0" u="none" strike="noStrike" cap="none">
              <a:solidFill>
                <a:srgbClr val="000000"/>
              </a:solidFill>
              <a:latin typeface="Arial"/>
              <a:ea typeface="Arial"/>
              <a:cs typeface="Arial"/>
              <a:sym typeface="Arial"/>
            </a:endParaRPr>
          </a:p>
        </p:txBody>
      </p:sp>
      <p:sp>
        <p:nvSpPr>
          <p:cNvPr id="610" name="Google Shape;610;p97"/>
          <p:cNvSpPr/>
          <p:nvPr/>
        </p:nvSpPr>
        <p:spPr>
          <a:xfrm>
            <a:off x="2594111" y="6391550"/>
            <a:ext cx="3450988" cy="476726"/>
          </a:xfrm>
          <a:prstGeom prst="roundRect">
            <a:avLst>
              <a:gd name="adj" fmla="val 16667"/>
            </a:avLst>
          </a:prstGeom>
          <a:solidFill>
            <a:srgbClr val="CE6A67"/>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Checkout</a:t>
            </a:r>
            <a:endParaRPr sz="2200" b="0" i="0" u="none" strike="noStrike" cap="none">
              <a:solidFill>
                <a:schemeClr val="lt1"/>
              </a:solidFill>
              <a:latin typeface="Open Sans"/>
              <a:ea typeface="Open Sans"/>
              <a:cs typeface="Open Sans"/>
              <a:sym typeface="Open Sans"/>
            </a:endParaRPr>
          </a:p>
        </p:txBody>
      </p:sp>
      <p:sp>
        <p:nvSpPr>
          <p:cNvPr id="611" name="Google Shape;611;p97"/>
          <p:cNvSpPr/>
          <p:nvPr/>
        </p:nvSpPr>
        <p:spPr>
          <a:xfrm>
            <a:off x="6554518" y="1875244"/>
            <a:ext cx="3450988" cy="851297"/>
          </a:xfrm>
          <a:prstGeom prst="roundRect">
            <a:avLst>
              <a:gd name="adj" fmla="val 16667"/>
            </a:avLst>
          </a:prstGeom>
          <a:solidFill>
            <a:srgbClr val="CE6A67"/>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Bare repository, tag, and tree</a:t>
            </a:r>
            <a:endParaRPr sz="1400" b="0" i="0" u="none" strike="noStrike" cap="none">
              <a:solidFill>
                <a:srgbClr val="000000"/>
              </a:solidFill>
              <a:latin typeface="Arial"/>
              <a:ea typeface="Arial"/>
              <a:cs typeface="Arial"/>
              <a:sym typeface="Arial"/>
            </a:endParaRPr>
          </a:p>
        </p:txBody>
      </p:sp>
      <p:sp>
        <p:nvSpPr>
          <p:cNvPr id="612" name="Google Shape;612;p97"/>
          <p:cNvSpPr/>
          <p:nvPr/>
        </p:nvSpPr>
        <p:spPr>
          <a:xfrm>
            <a:off x="10464331" y="3125871"/>
            <a:ext cx="3450988" cy="476726"/>
          </a:xfrm>
          <a:prstGeom prst="roundRect">
            <a:avLst>
              <a:gd name="adj" fmla="val 16667"/>
            </a:avLst>
          </a:prstGeom>
          <a:solidFill>
            <a:srgbClr val="CE6A67"/>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Status, add, and rebase</a:t>
            </a:r>
            <a:endParaRPr sz="2200" b="0" i="0" u="none" strike="noStrike" cap="none">
              <a:solidFill>
                <a:schemeClr val="lt1"/>
              </a:solidFill>
              <a:latin typeface="Open Sans"/>
              <a:ea typeface="Open Sans"/>
              <a:cs typeface="Open Sans"/>
              <a:sym typeface="Open Sans"/>
            </a:endParaRPr>
          </a:p>
        </p:txBody>
      </p:sp>
      <p:sp>
        <p:nvSpPr>
          <p:cNvPr id="613" name="Google Shape;613;p97"/>
          <p:cNvSpPr/>
          <p:nvPr/>
        </p:nvSpPr>
        <p:spPr>
          <a:xfrm>
            <a:off x="10858853" y="4654500"/>
            <a:ext cx="3450988" cy="476726"/>
          </a:xfrm>
          <a:prstGeom prst="roundRect">
            <a:avLst>
              <a:gd name="adj" fmla="val 16667"/>
            </a:avLst>
          </a:prstGeom>
          <a:solidFill>
            <a:srgbClr val="CE6A67"/>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Merge, master </a:t>
            </a:r>
            <a:endParaRPr sz="1400" b="0" i="0" u="none" strike="noStrike" cap="none">
              <a:solidFill>
                <a:srgbClr val="000000"/>
              </a:solidFill>
              <a:latin typeface="Arial"/>
              <a:ea typeface="Arial"/>
              <a:cs typeface="Arial"/>
              <a:sym typeface="Arial"/>
            </a:endParaRPr>
          </a:p>
        </p:txBody>
      </p:sp>
      <p:sp>
        <p:nvSpPr>
          <p:cNvPr id="614" name="Google Shape;614;p97"/>
          <p:cNvSpPr/>
          <p:nvPr/>
        </p:nvSpPr>
        <p:spPr>
          <a:xfrm>
            <a:off x="10415573" y="6278562"/>
            <a:ext cx="3450988" cy="476726"/>
          </a:xfrm>
          <a:prstGeom prst="roundRect">
            <a:avLst>
              <a:gd name="adj" fmla="val 16667"/>
            </a:avLst>
          </a:prstGeom>
          <a:solidFill>
            <a:srgbClr val="CE6A67"/>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Head, hook, and index</a:t>
            </a:r>
            <a:endParaRPr sz="2200" b="0" i="0" u="none" strike="noStrike" cap="none">
              <a:solidFill>
                <a:schemeClr val="lt1"/>
              </a:solidFill>
              <a:latin typeface="Open Sans"/>
              <a:ea typeface="Open Sans"/>
              <a:cs typeface="Open Sans"/>
              <a:sym typeface="Open Sans"/>
            </a:endParaRPr>
          </a:p>
        </p:txBody>
      </p:sp>
      <p:sp>
        <p:nvSpPr>
          <p:cNvPr id="615" name="Google Shape;615;p97"/>
          <p:cNvSpPr/>
          <p:nvPr/>
        </p:nvSpPr>
        <p:spPr>
          <a:xfrm>
            <a:off x="6456144" y="7256785"/>
            <a:ext cx="3450988" cy="476726"/>
          </a:xfrm>
          <a:prstGeom prst="roundRect">
            <a:avLst>
              <a:gd name="adj" fmla="val 16667"/>
            </a:avLst>
          </a:prstGeom>
          <a:solidFill>
            <a:srgbClr val="CE6A67"/>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Commit, commit object</a:t>
            </a:r>
            <a:endParaRPr sz="2200" b="0" i="0" u="none" strike="noStrike" cap="none">
              <a:solidFill>
                <a:schemeClr val="lt1"/>
              </a:solidFill>
              <a:latin typeface="Open Sans"/>
              <a:ea typeface="Open Sans"/>
              <a:cs typeface="Open Sans"/>
              <a:sym typeface="Open Sans"/>
            </a:endParaRPr>
          </a:p>
        </p:txBody>
      </p:sp>
      <p:pic>
        <p:nvPicPr>
          <p:cNvPr id="30" name="Google Shape;39;p26">
            <a:extLst>
              <a:ext uri="{FF2B5EF4-FFF2-40B4-BE49-F238E27FC236}">
                <a16:creationId xmlns:a16="http://schemas.microsoft.com/office/drawing/2014/main" id="{70EAB499-C7EB-4C13-9980-DB87471C4324}"/>
              </a:ext>
            </a:extLst>
          </p:cNvPr>
          <p:cNvPicPr preferRelativeResize="0"/>
          <p:nvPr/>
        </p:nvPicPr>
        <p:blipFill rotWithShape="1">
          <a:blip r:embed="rId3">
            <a:alphaModFix/>
          </a:blip>
          <a:srcRect t="6807" b="6798"/>
          <a:stretch/>
        </p:blipFill>
        <p:spPr>
          <a:xfrm>
            <a:off x="5691701" y="797822"/>
            <a:ext cx="5156386" cy="1015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20"/>
        <p:cNvGrpSpPr/>
        <p:nvPr/>
      </p:nvGrpSpPr>
      <p:grpSpPr>
        <a:xfrm>
          <a:off x="0" y="0"/>
          <a:ext cx="0" cy="0"/>
          <a:chOff x="0" y="0"/>
          <a:chExt cx="0" cy="0"/>
        </a:xfrm>
      </p:grpSpPr>
      <p:sp>
        <p:nvSpPr>
          <p:cNvPr id="621" name="Google Shape;621;p98"/>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3F3F3F"/>
              </a:buClr>
              <a:buSzPts val="3200"/>
              <a:buFont typeface="Open Sans ExtraBold"/>
              <a:buNone/>
            </a:pPr>
            <a:r>
              <a:rPr lang="en-US"/>
              <a:t>Git Workflow</a:t>
            </a:r>
            <a:endParaRPr/>
          </a:p>
        </p:txBody>
      </p:sp>
      <p:pic>
        <p:nvPicPr>
          <p:cNvPr id="623" name="Google Shape;623;p98"/>
          <p:cNvPicPr preferRelativeResize="0"/>
          <p:nvPr/>
        </p:nvPicPr>
        <p:blipFill rotWithShape="1">
          <a:blip r:embed="rId3">
            <a:alphaModFix/>
          </a:blip>
          <a:srcRect/>
          <a:stretch/>
        </p:blipFill>
        <p:spPr>
          <a:xfrm>
            <a:off x="1623004" y="5588911"/>
            <a:ext cx="13054037" cy="2895600"/>
          </a:xfrm>
          <a:prstGeom prst="rect">
            <a:avLst/>
          </a:prstGeom>
          <a:noFill/>
          <a:ln>
            <a:noFill/>
          </a:ln>
        </p:spPr>
      </p:pic>
      <p:sp>
        <p:nvSpPr>
          <p:cNvPr id="624" name="Google Shape;624;p98"/>
          <p:cNvSpPr/>
          <p:nvPr/>
        </p:nvSpPr>
        <p:spPr>
          <a:xfrm>
            <a:off x="8772109" y="2685369"/>
            <a:ext cx="3164427" cy="697252"/>
          </a:xfrm>
          <a:prstGeom prst="roundRect">
            <a:avLst>
              <a:gd name="adj" fmla="val 16667"/>
            </a:avLst>
          </a:prstGeom>
          <a:solidFill>
            <a:srgbClr val="FAF9F9"/>
          </a:solidFill>
          <a:ln w="19050" cap="flat" cmpd="sng">
            <a:solidFill>
              <a:srgbClr val="FA711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2200" b="0" i="0" u="none" strike="noStrike" cap="none">
              <a:solidFill>
                <a:schemeClr val="lt1"/>
              </a:solidFill>
              <a:latin typeface="Arial"/>
              <a:ea typeface="Arial"/>
              <a:cs typeface="Arial"/>
              <a:sym typeface="Arial"/>
            </a:endParaRPr>
          </a:p>
        </p:txBody>
      </p:sp>
      <p:sp>
        <p:nvSpPr>
          <p:cNvPr id="625" name="Google Shape;625;p98"/>
          <p:cNvSpPr/>
          <p:nvPr/>
        </p:nvSpPr>
        <p:spPr>
          <a:xfrm>
            <a:off x="6275621" y="3912559"/>
            <a:ext cx="2663426" cy="889589"/>
          </a:xfrm>
          <a:prstGeom prst="roundRect">
            <a:avLst>
              <a:gd name="adj" fmla="val 16667"/>
            </a:avLst>
          </a:prstGeom>
          <a:solidFill>
            <a:srgbClr val="FAF9F9"/>
          </a:solidFill>
          <a:ln w="19050" cap="flat" cmpd="sng">
            <a:solidFill>
              <a:srgbClr val="FA711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2200" b="0" i="0" u="none" strike="noStrike" cap="none">
              <a:solidFill>
                <a:schemeClr val="lt1"/>
              </a:solidFill>
              <a:latin typeface="Arial"/>
              <a:ea typeface="Arial"/>
              <a:cs typeface="Arial"/>
              <a:sym typeface="Arial"/>
            </a:endParaRPr>
          </a:p>
        </p:txBody>
      </p:sp>
      <p:sp>
        <p:nvSpPr>
          <p:cNvPr id="626" name="Google Shape;626;p98"/>
          <p:cNvSpPr/>
          <p:nvPr/>
        </p:nvSpPr>
        <p:spPr>
          <a:xfrm>
            <a:off x="4017113" y="2903344"/>
            <a:ext cx="1493980" cy="526573"/>
          </a:xfrm>
          <a:prstGeom prst="roundRect">
            <a:avLst>
              <a:gd name="adj" fmla="val 16667"/>
            </a:avLst>
          </a:prstGeom>
          <a:solidFill>
            <a:srgbClr val="FAF9F9"/>
          </a:solidFill>
          <a:ln w="19050" cap="flat" cmpd="sng">
            <a:solidFill>
              <a:srgbClr val="FA711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2200" b="0" i="0" u="none" strike="noStrike" cap="none">
              <a:solidFill>
                <a:schemeClr val="lt1"/>
              </a:solidFill>
              <a:latin typeface="Arial"/>
              <a:ea typeface="Arial"/>
              <a:cs typeface="Arial"/>
              <a:sym typeface="Arial"/>
            </a:endParaRPr>
          </a:p>
        </p:txBody>
      </p:sp>
      <p:sp>
        <p:nvSpPr>
          <p:cNvPr id="627" name="Google Shape;627;p98"/>
          <p:cNvSpPr/>
          <p:nvPr/>
        </p:nvSpPr>
        <p:spPr>
          <a:xfrm>
            <a:off x="1166946" y="3980804"/>
            <a:ext cx="1247894" cy="429462"/>
          </a:xfrm>
          <a:prstGeom prst="roundRect">
            <a:avLst>
              <a:gd name="adj" fmla="val 16667"/>
            </a:avLst>
          </a:prstGeom>
          <a:solidFill>
            <a:srgbClr val="FAF9F9"/>
          </a:solidFill>
          <a:ln w="19050" cap="flat" cmpd="sng">
            <a:solidFill>
              <a:srgbClr val="FA711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2200" b="0" i="0" u="none" strike="noStrike" cap="none">
              <a:solidFill>
                <a:schemeClr val="lt1"/>
              </a:solidFill>
              <a:latin typeface="Arial"/>
              <a:ea typeface="Arial"/>
              <a:cs typeface="Arial"/>
              <a:sym typeface="Arial"/>
            </a:endParaRPr>
          </a:p>
        </p:txBody>
      </p:sp>
      <p:sp>
        <p:nvSpPr>
          <p:cNvPr id="628" name="Google Shape;628;p98"/>
          <p:cNvSpPr txBox="1"/>
          <p:nvPr/>
        </p:nvSpPr>
        <p:spPr>
          <a:xfrm>
            <a:off x="4097212" y="2549382"/>
            <a:ext cx="10023231" cy="430847"/>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000000"/>
              </a:buClr>
              <a:buSzPts val="2000"/>
              <a:buFont typeface="Arial"/>
              <a:buNone/>
            </a:pPr>
            <a:endParaRPr sz="2200" b="0" i="0" u="none" strike="noStrike" cap="none">
              <a:solidFill>
                <a:srgbClr val="000000"/>
              </a:solidFill>
              <a:latin typeface="Open Sans"/>
              <a:ea typeface="Open Sans"/>
              <a:cs typeface="Open Sans"/>
              <a:sym typeface="Open Sans"/>
            </a:endParaRPr>
          </a:p>
        </p:txBody>
      </p:sp>
      <p:cxnSp>
        <p:nvCxnSpPr>
          <p:cNvPr id="629" name="Google Shape;629;p98"/>
          <p:cNvCxnSpPr/>
          <p:nvPr/>
        </p:nvCxnSpPr>
        <p:spPr>
          <a:xfrm>
            <a:off x="441179" y="3656691"/>
            <a:ext cx="14142720" cy="0"/>
          </a:xfrm>
          <a:prstGeom prst="straightConnector1">
            <a:avLst/>
          </a:prstGeom>
          <a:noFill/>
          <a:ln w="9525" cap="flat" cmpd="sng">
            <a:solidFill>
              <a:srgbClr val="323F4F"/>
            </a:solidFill>
            <a:prstDash val="solid"/>
            <a:round/>
            <a:headEnd type="none" w="sm" len="sm"/>
            <a:tailEnd type="none" w="sm" len="sm"/>
          </a:ln>
        </p:spPr>
      </p:cxnSp>
      <p:cxnSp>
        <p:nvCxnSpPr>
          <p:cNvPr id="630" name="Google Shape;630;p98"/>
          <p:cNvCxnSpPr/>
          <p:nvPr/>
        </p:nvCxnSpPr>
        <p:spPr>
          <a:xfrm rot="5400000">
            <a:off x="1247508" y="3085276"/>
            <a:ext cx="1129305" cy="0"/>
          </a:xfrm>
          <a:prstGeom prst="straightConnector1">
            <a:avLst/>
          </a:prstGeom>
          <a:noFill/>
          <a:ln w="19050" cap="flat" cmpd="sng">
            <a:solidFill>
              <a:schemeClr val="accent1"/>
            </a:solidFill>
            <a:prstDash val="solid"/>
            <a:round/>
            <a:headEnd type="none" w="sm" len="sm"/>
            <a:tailEnd type="oval" w="med" len="med"/>
          </a:ln>
        </p:spPr>
      </p:cxnSp>
      <p:sp>
        <p:nvSpPr>
          <p:cNvPr id="631" name="Google Shape;631;p98"/>
          <p:cNvSpPr/>
          <p:nvPr/>
        </p:nvSpPr>
        <p:spPr>
          <a:xfrm>
            <a:off x="1191689" y="1262208"/>
            <a:ext cx="1243243" cy="1243568"/>
          </a:xfrm>
          <a:prstGeom prst="arc">
            <a:avLst>
              <a:gd name="adj1" fmla="val 918567"/>
              <a:gd name="adj2" fmla="val 9672644"/>
            </a:avLst>
          </a:prstGeom>
          <a:noFill/>
          <a:ln w="1905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89"/>
              <a:buFont typeface="Arial"/>
              <a:buNone/>
            </a:pPr>
            <a:endParaRPr sz="2200" b="0" i="0" u="none" strike="noStrike" cap="none">
              <a:solidFill>
                <a:srgbClr val="FFFFFF"/>
              </a:solidFill>
              <a:latin typeface="Arial"/>
              <a:ea typeface="Arial"/>
              <a:cs typeface="Arial"/>
              <a:sym typeface="Arial"/>
            </a:endParaRPr>
          </a:p>
        </p:txBody>
      </p:sp>
      <p:sp>
        <p:nvSpPr>
          <p:cNvPr id="632" name="Google Shape;632;p98"/>
          <p:cNvSpPr/>
          <p:nvPr/>
        </p:nvSpPr>
        <p:spPr>
          <a:xfrm>
            <a:off x="1327154" y="1397836"/>
            <a:ext cx="972309" cy="972309"/>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200"/>
              <a:buFont typeface="Arial"/>
              <a:buNone/>
            </a:pPr>
            <a:r>
              <a:rPr lang="en-US" sz="2400" b="0" i="0" u="none" strike="noStrike" cap="none">
                <a:solidFill>
                  <a:srgbClr val="FFFFFF"/>
                </a:solidFill>
                <a:latin typeface="Open Sans" panose="020B0606030504020204" pitchFamily="34" charset="0"/>
                <a:ea typeface="Open Sans" panose="020B0606030504020204" pitchFamily="34" charset="0"/>
                <a:cs typeface="Open Sans" panose="020B0606030504020204" pitchFamily="34" charset="0"/>
                <a:sym typeface="Arial"/>
              </a:rPr>
              <a:t>1</a:t>
            </a:r>
            <a:endParaRPr sz="2400" b="0" i="0" u="none" strike="noStrike" cap="none">
              <a:solidFill>
                <a:srgbClr val="000000"/>
              </a:solidFill>
              <a:latin typeface="Open Sans" panose="020B0606030504020204" pitchFamily="34" charset="0"/>
              <a:ea typeface="Open Sans" panose="020B0606030504020204" pitchFamily="34" charset="0"/>
              <a:cs typeface="Open Sans" panose="020B0606030504020204" pitchFamily="34" charset="0"/>
              <a:sym typeface="Arial"/>
            </a:endParaRPr>
          </a:p>
        </p:txBody>
      </p:sp>
      <p:cxnSp>
        <p:nvCxnSpPr>
          <p:cNvPr id="633" name="Google Shape;633;p98"/>
          <p:cNvCxnSpPr/>
          <p:nvPr/>
        </p:nvCxnSpPr>
        <p:spPr>
          <a:xfrm rot="-5400000">
            <a:off x="4097698" y="4221343"/>
            <a:ext cx="1129305" cy="0"/>
          </a:xfrm>
          <a:prstGeom prst="straightConnector1">
            <a:avLst/>
          </a:prstGeom>
          <a:noFill/>
          <a:ln w="19050" cap="flat" cmpd="sng">
            <a:solidFill>
              <a:schemeClr val="accent2"/>
            </a:solidFill>
            <a:prstDash val="solid"/>
            <a:round/>
            <a:headEnd type="none" w="sm" len="sm"/>
            <a:tailEnd type="oval" w="med" len="med"/>
          </a:ln>
        </p:spPr>
      </p:cxnSp>
      <p:sp>
        <p:nvSpPr>
          <p:cNvPr id="634" name="Google Shape;634;p98"/>
          <p:cNvSpPr/>
          <p:nvPr/>
        </p:nvSpPr>
        <p:spPr>
          <a:xfrm rot="10800000" flipH="1">
            <a:off x="4041881" y="4800843"/>
            <a:ext cx="1243243" cy="1243568"/>
          </a:xfrm>
          <a:prstGeom prst="arc">
            <a:avLst>
              <a:gd name="adj1" fmla="val 918567"/>
              <a:gd name="adj2" fmla="val 9672644"/>
            </a:avLst>
          </a:prstGeom>
          <a:noFill/>
          <a:ln w="1905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89"/>
              <a:buFont typeface="Arial"/>
              <a:buNone/>
            </a:pPr>
            <a:endParaRPr sz="2200" b="0" i="0" u="none" strike="noStrike" cap="none">
              <a:solidFill>
                <a:srgbClr val="FFFFFF"/>
              </a:solidFill>
              <a:latin typeface="Arial"/>
              <a:ea typeface="Arial"/>
              <a:cs typeface="Arial"/>
              <a:sym typeface="Arial"/>
            </a:endParaRPr>
          </a:p>
        </p:txBody>
      </p:sp>
      <p:sp>
        <p:nvSpPr>
          <p:cNvPr id="635" name="Google Shape;635;p98"/>
          <p:cNvSpPr/>
          <p:nvPr/>
        </p:nvSpPr>
        <p:spPr>
          <a:xfrm rot="-194773" flipH="1">
            <a:off x="4177346" y="4936472"/>
            <a:ext cx="972309" cy="972309"/>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200"/>
              <a:buFont typeface="Arial"/>
              <a:buNone/>
            </a:pPr>
            <a:r>
              <a:rPr lang="en-US" sz="2200" b="0" i="0" u="none" strike="noStrike" cap="none">
                <a:solidFill>
                  <a:srgbClr val="FFFFFF"/>
                </a:solidFill>
                <a:latin typeface="Arial"/>
                <a:ea typeface="Arial"/>
                <a:cs typeface="Arial"/>
                <a:sym typeface="Arial"/>
              </a:rPr>
              <a:t>2</a:t>
            </a:r>
            <a:endParaRPr sz="2200" b="0" i="0" u="none" strike="noStrike" cap="none">
              <a:solidFill>
                <a:srgbClr val="000000"/>
              </a:solidFill>
              <a:latin typeface="Arial"/>
              <a:ea typeface="Arial"/>
              <a:cs typeface="Arial"/>
              <a:sym typeface="Arial"/>
            </a:endParaRPr>
          </a:p>
        </p:txBody>
      </p:sp>
      <p:cxnSp>
        <p:nvCxnSpPr>
          <p:cNvPr id="636" name="Google Shape;636;p98"/>
          <p:cNvCxnSpPr/>
          <p:nvPr/>
        </p:nvCxnSpPr>
        <p:spPr>
          <a:xfrm rot="5400000">
            <a:off x="6947888" y="3076134"/>
            <a:ext cx="1129305" cy="0"/>
          </a:xfrm>
          <a:prstGeom prst="straightConnector1">
            <a:avLst/>
          </a:prstGeom>
          <a:noFill/>
          <a:ln w="19050" cap="flat" cmpd="sng">
            <a:solidFill>
              <a:schemeClr val="accent3"/>
            </a:solidFill>
            <a:prstDash val="solid"/>
            <a:round/>
            <a:headEnd type="none" w="sm" len="sm"/>
            <a:tailEnd type="oval" w="med" len="med"/>
          </a:ln>
        </p:spPr>
      </p:cxnSp>
      <p:sp>
        <p:nvSpPr>
          <p:cNvPr id="637" name="Google Shape;637;p98"/>
          <p:cNvSpPr/>
          <p:nvPr/>
        </p:nvSpPr>
        <p:spPr>
          <a:xfrm>
            <a:off x="6892070" y="1253067"/>
            <a:ext cx="1243243" cy="1243568"/>
          </a:xfrm>
          <a:prstGeom prst="arc">
            <a:avLst>
              <a:gd name="adj1" fmla="val 918567"/>
              <a:gd name="adj2" fmla="val 9672644"/>
            </a:avLst>
          </a:prstGeom>
          <a:noFill/>
          <a:ln w="19050" cap="flat"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89"/>
              <a:buFont typeface="Arial"/>
              <a:buNone/>
            </a:pPr>
            <a:endParaRPr sz="2200" b="0" i="0" u="none" strike="noStrike" cap="none">
              <a:solidFill>
                <a:srgbClr val="FFFFFF"/>
              </a:solidFill>
              <a:latin typeface="Arial"/>
              <a:ea typeface="Arial"/>
              <a:cs typeface="Arial"/>
              <a:sym typeface="Arial"/>
            </a:endParaRPr>
          </a:p>
        </p:txBody>
      </p:sp>
      <p:sp>
        <p:nvSpPr>
          <p:cNvPr id="638" name="Google Shape;638;p98"/>
          <p:cNvSpPr/>
          <p:nvPr/>
        </p:nvSpPr>
        <p:spPr>
          <a:xfrm>
            <a:off x="7027535" y="1388694"/>
            <a:ext cx="972309" cy="972309"/>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200"/>
              <a:buFont typeface="Arial"/>
              <a:buNone/>
            </a:pPr>
            <a:r>
              <a:rPr lang="en-US" sz="2400" b="0" i="0" u="none" strike="noStrike" cap="none">
                <a:solidFill>
                  <a:srgbClr val="FFFFFF"/>
                </a:solidFill>
                <a:latin typeface="Open Sans" panose="020B0606030504020204" pitchFamily="34" charset="0"/>
                <a:ea typeface="Open Sans" panose="020B0606030504020204" pitchFamily="34" charset="0"/>
                <a:cs typeface="Open Sans" panose="020B0606030504020204" pitchFamily="34" charset="0"/>
                <a:sym typeface="Arial"/>
              </a:rPr>
              <a:t>3</a:t>
            </a:r>
            <a:endParaRPr sz="2400" b="0" i="0" u="none" strike="noStrike" cap="none">
              <a:solidFill>
                <a:srgbClr val="000000"/>
              </a:solidFill>
              <a:latin typeface="Open Sans" panose="020B0606030504020204" pitchFamily="34" charset="0"/>
              <a:ea typeface="Open Sans" panose="020B0606030504020204" pitchFamily="34" charset="0"/>
              <a:cs typeface="Open Sans" panose="020B0606030504020204" pitchFamily="34" charset="0"/>
              <a:sym typeface="Arial"/>
            </a:endParaRPr>
          </a:p>
        </p:txBody>
      </p:sp>
      <p:cxnSp>
        <p:nvCxnSpPr>
          <p:cNvPr id="639" name="Google Shape;639;p98"/>
          <p:cNvCxnSpPr/>
          <p:nvPr/>
        </p:nvCxnSpPr>
        <p:spPr>
          <a:xfrm rot="-5400000">
            <a:off x="9798080" y="4236424"/>
            <a:ext cx="1129305" cy="0"/>
          </a:xfrm>
          <a:prstGeom prst="straightConnector1">
            <a:avLst/>
          </a:prstGeom>
          <a:noFill/>
          <a:ln w="19050" cap="flat" cmpd="sng">
            <a:solidFill>
              <a:schemeClr val="accent4"/>
            </a:solidFill>
            <a:prstDash val="solid"/>
            <a:round/>
            <a:headEnd type="none" w="sm" len="sm"/>
            <a:tailEnd type="oval" w="med" len="med"/>
          </a:ln>
        </p:spPr>
      </p:cxnSp>
      <p:sp>
        <p:nvSpPr>
          <p:cNvPr id="640" name="Google Shape;640;p98"/>
          <p:cNvSpPr/>
          <p:nvPr/>
        </p:nvSpPr>
        <p:spPr>
          <a:xfrm rot="10800000" flipH="1">
            <a:off x="9742262" y="4815924"/>
            <a:ext cx="1243243" cy="1243568"/>
          </a:xfrm>
          <a:prstGeom prst="arc">
            <a:avLst>
              <a:gd name="adj1" fmla="val 918567"/>
              <a:gd name="adj2" fmla="val 9672644"/>
            </a:avLst>
          </a:prstGeom>
          <a:noFill/>
          <a:ln w="1905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89"/>
              <a:buFont typeface="Arial"/>
              <a:buNone/>
            </a:pPr>
            <a:endParaRPr sz="2200" b="0" i="0" u="none" strike="noStrike" cap="none">
              <a:solidFill>
                <a:srgbClr val="FFFFFF"/>
              </a:solidFill>
              <a:latin typeface="Arial"/>
              <a:ea typeface="Arial"/>
              <a:cs typeface="Arial"/>
              <a:sym typeface="Arial"/>
            </a:endParaRPr>
          </a:p>
        </p:txBody>
      </p:sp>
      <p:sp>
        <p:nvSpPr>
          <p:cNvPr id="641" name="Google Shape;641;p98"/>
          <p:cNvSpPr/>
          <p:nvPr/>
        </p:nvSpPr>
        <p:spPr>
          <a:xfrm flipH="1">
            <a:off x="9877727" y="4951553"/>
            <a:ext cx="972309" cy="97230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200"/>
              <a:buFont typeface="Arial"/>
              <a:buNone/>
            </a:pPr>
            <a:r>
              <a:rPr lang="en-US" sz="2200" b="0" i="0" u="none" strike="noStrike" cap="none">
                <a:solidFill>
                  <a:srgbClr val="FFFFFF"/>
                </a:solidFill>
                <a:latin typeface="Arial"/>
                <a:ea typeface="Arial"/>
                <a:cs typeface="Arial"/>
                <a:sym typeface="Arial"/>
              </a:rPr>
              <a:t>4</a:t>
            </a:r>
            <a:endParaRPr sz="2200" b="0" i="0" u="none" strike="noStrike" cap="none">
              <a:solidFill>
                <a:srgbClr val="000000"/>
              </a:solidFill>
              <a:latin typeface="Arial"/>
              <a:ea typeface="Arial"/>
              <a:cs typeface="Arial"/>
              <a:sym typeface="Arial"/>
            </a:endParaRPr>
          </a:p>
        </p:txBody>
      </p:sp>
      <p:cxnSp>
        <p:nvCxnSpPr>
          <p:cNvPr id="642" name="Google Shape;642;p98"/>
          <p:cNvCxnSpPr/>
          <p:nvPr/>
        </p:nvCxnSpPr>
        <p:spPr>
          <a:xfrm rot="5400000">
            <a:off x="12648269" y="3085276"/>
            <a:ext cx="1129305" cy="0"/>
          </a:xfrm>
          <a:prstGeom prst="straightConnector1">
            <a:avLst/>
          </a:prstGeom>
          <a:noFill/>
          <a:ln w="19050" cap="flat" cmpd="sng">
            <a:solidFill>
              <a:schemeClr val="accent5"/>
            </a:solidFill>
            <a:prstDash val="solid"/>
            <a:round/>
            <a:headEnd type="none" w="sm" len="sm"/>
            <a:tailEnd type="oval" w="med" len="med"/>
          </a:ln>
        </p:spPr>
      </p:cxnSp>
      <p:sp>
        <p:nvSpPr>
          <p:cNvPr id="643" name="Google Shape;643;p98"/>
          <p:cNvSpPr/>
          <p:nvPr/>
        </p:nvSpPr>
        <p:spPr>
          <a:xfrm>
            <a:off x="12592450" y="1262208"/>
            <a:ext cx="1243243" cy="1243568"/>
          </a:xfrm>
          <a:prstGeom prst="arc">
            <a:avLst>
              <a:gd name="adj1" fmla="val 918567"/>
              <a:gd name="adj2" fmla="val 9672644"/>
            </a:avLst>
          </a:prstGeom>
          <a:noFill/>
          <a:ln w="19050" cap="flat" cmpd="sng">
            <a:solidFill>
              <a:schemeClr val="accent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89"/>
              <a:buFont typeface="Arial"/>
              <a:buNone/>
            </a:pPr>
            <a:endParaRPr sz="2200" b="0" i="0" u="none" strike="noStrike" cap="none">
              <a:solidFill>
                <a:srgbClr val="FFFFFF"/>
              </a:solidFill>
              <a:latin typeface="Arial"/>
              <a:ea typeface="Arial"/>
              <a:cs typeface="Arial"/>
              <a:sym typeface="Arial"/>
            </a:endParaRPr>
          </a:p>
        </p:txBody>
      </p:sp>
      <p:sp>
        <p:nvSpPr>
          <p:cNvPr id="644" name="Google Shape;644;p98"/>
          <p:cNvSpPr/>
          <p:nvPr/>
        </p:nvSpPr>
        <p:spPr>
          <a:xfrm>
            <a:off x="12727915" y="1397836"/>
            <a:ext cx="972309" cy="972309"/>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200"/>
              <a:buFont typeface="Arial"/>
              <a:buNone/>
            </a:pPr>
            <a:r>
              <a:rPr lang="en-US" sz="2400" b="0" i="0" u="none" strike="noStrike" cap="none">
                <a:solidFill>
                  <a:srgbClr val="FFFFFF"/>
                </a:solidFill>
                <a:latin typeface="Open Sans" panose="020B0606030504020204" pitchFamily="34" charset="0"/>
                <a:ea typeface="Open Sans" panose="020B0606030504020204" pitchFamily="34" charset="0"/>
                <a:cs typeface="Open Sans" panose="020B0606030504020204" pitchFamily="34" charset="0"/>
                <a:sym typeface="Arial"/>
              </a:rPr>
              <a:t>5</a:t>
            </a:r>
            <a:endParaRPr sz="2400" b="0" i="0" u="none" strike="noStrike" cap="none">
              <a:solidFill>
                <a:srgbClr val="000000"/>
              </a:solidFill>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645" name="Google Shape;645;p98"/>
          <p:cNvSpPr txBox="1"/>
          <p:nvPr/>
        </p:nvSpPr>
        <p:spPr>
          <a:xfrm>
            <a:off x="1275119" y="3968979"/>
            <a:ext cx="1171253" cy="43084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200" b="1" i="1" u="none" strike="noStrike" cap="none" dirty="0">
                <a:solidFill>
                  <a:schemeClr val="tx1">
                    <a:lumMod val="75000"/>
                    <a:lumOff val="25000"/>
                  </a:schemeClr>
                </a:solidFill>
                <a:latin typeface="Open Sans"/>
                <a:ea typeface="Open Sans"/>
                <a:cs typeface="Open Sans"/>
                <a:sym typeface="Open Sans"/>
              </a:rPr>
              <a:t>git </a:t>
            </a:r>
            <a:r>
              <a:rPr lang="en-US" sz="2200" b="1" i="1" u="none" strike="noStrike" cap="none" dirty="0" err="1">
                <a:solidFill>
                  <a:schemeClr val="tx1">
                    <a:lumMod val="75000"/>
                    <a:lumOff val="25000"/>
                  </a:schemeClr>
                </a:solidFill>
                <a:latin typeface="Open Sans"/>
                <a:ea typeface="Open Sans"/>
                <a:cs typeface="Open Sans"/>
                <a:sym typeface="Open Sans"/>
              </a:rPr>
              <a:t>init</a:t>
            </a:r>
            <a:endParaRPr sz="2200" b="1" i="1" u="none" strike="noStrike" cap="none" dirty="0">
              <a:solidFill>
                <a:schemeClr val="tx1">
                  <a:lumMod val="75000"/>
                  <a:lumOff val="25000"/>
                </a:schemeClr>
              </a:solidFill>
              <a:latin typeface="Open Sans"/>
              <a:ea typeface="Open Sans"/>
              <a:cs typeface="Open Sans"/>
              <a:sym typeface="Open Sans"/>
            </a:endParaRPr>
          </a:p>
        </p:txBody>
      </p:sp>
      <p:sp>
        <p:nvSpPr>
          <p:cNvPr id="646" name="Google Shape;646;p98"/>
          <p:cNvSpPr txBox="1"/>
          <p:nvPr/>
        </p:nvSpPr>
        <p:spPr>
          <a:xfrm>
            <a:off x="4071171" y="2935878"/>
            <a:ext cx="1438647" cy="43084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200" b="1" i="1" u="none" strike="noStrike" cap="none" dirty="0">
                <a:solidFill>
                  <a:schemeClr val="tx1">
                    <a:lumMod val="75000"/>
                    <a:lumOff val="25000"/>
                  </a:schemeClr>
                </a:solidFill>
                <a:latin typeface="Open Sans"/>
                <a:ea typeface="Open Sans"/>
                <a:cs typeface="Open Sans"/>
                <a:sym typeface="Open Sans"/>
              </a:rPr>
              <a:t>git status</a:t>
            </a:r>
            <a:endParaRPr sz="2200" b="1" i="1" u="none" strike="noStrike" cap="none" dirty="0">
              <a:solidFill>
                <a:schemeClr val="tx1">
                  <a:lumMod val="75000"/>
                  <a:lumOff val="25000"/>
                </a:schemeClr>
              </a:solidFill>
              <a:latin typeface="Open Sans"/>
              <a:ea typeface="Open Sans"/>
              <a:cs typeface="Open Sans"/>
              <a:sym typeface="Open Sans"/>
            </a:endParaRPr>
          </a:p>
        </p:txBody>
      </p:sp>
      <p:sp>
        <p:nvSpPr>
          <p:cNvPr id="647" name="Google Shape;647;p98"/>
          <p:cNvSpPr txBox="1"/>
          <p:nvPr/>
        </p:nvSpPr>
        <p:spPr>
          <a:xfrm>
            <a:off x="6399058" y="3950622"/>
            <a:ext cx="2713407" cy="76940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200" b="1" i="1" u="none" strike="noStrike" cap="none" dirty="0">
                <a:solidFill>
                  <a:schemeClr val="tx1">
                    <a:lumMod val="75000"/>
                    <a:lumOff val="25000"/>
                  </a:schemeClr>
                </a:solidFill>
                <a:latin typeface="Open Sans"/>
                <a:ea typeface="Open Sans"/>
                <a:cs typeface="Open Sans"/>
                <a:sym typeface="Open Sans"/>
              </a:rPr>
              <a:t>git add &lt;files&gt;</a:t>
            </a:r>
            <a:endParaRPr sz="2200" b="1" i="1" u="none" strike="noStrike" cap="none" dirty="0">
              <a:solidFill>
                <a:schemeClr val="tx1">
                  <a:lumMod val="75000"/>
                  <a:lumOff val="25000"/>
                </a:schemeClr>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2000"/>
              <a:buFont typeface="Arial"/>
              <a:buNone/>
            </a:pPr>
            <a:r>
              <a:rPr lang="en-US" sz="2200" b="1" i="1" u="none" strike="noStrike" cap="none" dirty="0">
                <a:solidFill>
                  <a:schemeClr val="tx1">
                    <a:lumMod val="75000"/>
                    <a:lumOff val="25000"/>
                  </a:schemeClr>
                </a:solidFill>
                <a:latin typeface="Open Sans"/>
                <a:ea typeface="Open Sans"/>
                <a:cs typeface="Open Sans"/>
                <a:sym typeface="Open Sans"/>
              </a:rPr>
              <a:t>git commit &lt;files&gt;</a:t>
            </a:r>
            <a:endParaRPr sz="2200" b="0" i="0" u="none" strike="noStrike" cap="none" dirty="0">
              <a:solidFill>
                <a:schemeClr val="tx1">
                  <a:lumMod val="75000"/>
                  <a:lumOff val="25000"/>
                </a:schemeClr>
              </a:solidFill>
              <a:sym typeface="Arial"/>
            </a:endParaRPr>
          </a:p>
        </p:txBody>
      </p:sp>
      <p:sp>
        <p:nvSpPr>
          <p:cNvPr id="648" name="Google Shape;648;p98"/>
          <p:cNvSpPr txBox="1"/>
          <p:nvPr/>
        </p:nvSpPr>
        <p:spPr>
          <a:xfrm>
            <a:off x="8804555" y="2814356"/>
            <a:ext cx="3164425" cy="43084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200" b="1" i="1" u="none" strike="noStrike" cap="none" dirty="0">
                <a:solidFill>
                  <a:schemeClr val="tx1">
                    <a:lumMod val="75000"/>
                    <a:lumOff val="25000"/>
                  </a:schemeClr>
                </a:solidFill>
                <a:latin typeface="Open Sans"/>
                <a:ea typeface="Open Sans"/>
                <a:cs typeface="Open Sans"/>
                <a:sym typeface="Open Sans"/>
              </a:rPr>
              <a:t>git push origin master</a:t>
            </a:r>
            <a:endParaRPr sz="2200" b="0" i="0" u="none" strike="noStrike" cap="none" dirty="0">
              <a:solidFill>
                <a:schemeClr val="tx1">
                  <a:lumMod val="75000"/>
                  <a:lumOff val="25000"/>
                </a:schemeClr>
              </a:solidFill>
              <a:sym typeface="Arial"/>
            </a:endParaRPr>
          </a:p>
        </p:txBody>
      </p:sp>
      <p:sp>
        <p:nvSpPr>
          <p:cNvPr id="649" name="Google Shape;649;p98"/>
          <p:cNvSpPr/>
          <p:nvPr/>
        </p:nvSpPr>
        <p:spPr>
          <a:xfrm>
            <a:off x="11388253" y="3939804"/>
            <a:ext cx="3762409" cy="1269474"/>
          </a:xfrm>
          <a:prstGeom prst="roundRect">
            <a:avLst>
              <a:gd name="adj" fmla="val 16667"/>
            </a:avLst>
          </a:prstGeom>
          <a:solidFill>
            <a:srgbClr val="FAF9F9"/>
          </a:solidFill>
          <a:ln w="19050" cap="flat" cmpd="sng">
            <a:solidFill>
              <a:srgbClr val="FA711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2200" b="0" i="0" u="none" strike="noStrike" cap="none">
              <a:solidFill>
                <a:schemeClr val="lt1"/>
              </a:solidFill>
              <a:latin typeface="Arial"/>
              <a:ea typeface="Arial"/>
              <a:cs typeface="Arial"/>
              <a:sym typeface="Arial"/>
            </a:endParaRPr>
          </a:p>
        </p:txBody>
      </p:sp>
      <p:sp>
        <p:nvSpPr>
          <p:cNvPr id="650" name="Google Shape;650;p98"/>
          <p:cNvSpPr txBox="1"/>
          <p:nvPr/>
        </p:nvSpPr>
        <p:spPr>
          <a:xfrm>
            <a:off x="11498325" y="4004832"/>
            <a:ext cx="3660292" cy="110795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200" b="1" i="1" u="none" strike="noStrike" cap="none" dirty="0">
                <a:solidFill>
                  <a:schemeClr val="tx1">
                    <a:lumMod val="75000"/>
                    <a:lumOff val="25000"/>
                  </a:schemeClr>
                </a:solidFill>
                <a:latin typeface="Open Sans"/>
                <a:ea typeface="Open Sans"/>
                <a:cs typeface="Open Sans"/>
                <a:sym typeface="Open Sans"/>
              </a:rPr>
              <a:t>git rebase &lt;parameters&gt;</a:t>
            </a:r>
            <a:endParaRPr sz="2200" b="0" i="0" u="none" strike="noStrike" cap="none" dirty="0">
              <a:solidFill>
                <a:schemeClr val="tx1">
                  <a:lumMod val="75000"/>
                  <a:lumOff val="25000"/>
                </a:schemeClr>
              </a:solidFill>
              <a:sym typeface="Arial"/>
            </a:endParaRPr>
          </a:p>
          <a:p>
            <a:pPr marL="0" marR="0" lvl="0" indent="0" algn="l" rtl="0">
              <a:lnSpc>
                <a:spcPct val="100000"/>
              </a:lnSpc>
              <a:spcBef>
                <a:spcPts val="0"/>
              </a:spcBef>
              <a:spcAft>
                <a:spcPts val="0"/>
              </a:spcAft>
              <a:buClr>
                <a:srgbClr val="000000"/>
              </a:buClr>
              <a:buSzPts val="2000"/>
              <a:buFont typeface="Arial"/>
              <a:buNone/>
            </a:pPr>
            <a:r>
              <a:rPr lang="en-US" sz="2200" b="1" i="1" u="none" strike="noStrike" cap="none" dirty="0">
                <a:solidFill>
                  <a:schemeClr val="tx1">
                    <a:lumMod val="75000"/>
                    <a:lumOff val="25000"/>
                  </a:schemeClr>
                </a:solidFill>
                <a:latin typeface="Open Sans"/>
                <a:ea typeface="Open Sans"/>
                <a:cs typeface="Open Sans"/>
                <a:sym typeface="Open Sans"/>
              </a:rPr>
              <a:t>git checkout &lt;references&gt;</a:t>
            </a:r>
            <a:endParaRPr sz="2200" b="0" i="0" u="none" strike="noStrike" cap="none" dirty="0">
              <a:solidFill>
                <a:schemeClr val="tx1">
                  <a:lumMod val="75000"/>
                  <a:lumOff val="25000"/>
                </a:schemeClr>
              </a:solidFill>
              <a:sym typeface="Arial"/>
            </a:endParaRPr>
          </a:p>
          <a:p>
            <a:pPr marL="0" marR="0" lvl="0" indent="0" algn="l" rtl="0">
              <a:lnSpc>
                <a:spcPct val="100000"/>
              </a:lnSpc>
              <a:spcBef>
                <a:spcPts val="0"/>
              </a:spcBef>
              <a:spcAft>
                <a:spcPts val="0"/>
              </a:spcAft>
              <a:buClr>
                <a:srgbClr val="000000"/>
              </a:buClr>
              <a:buSzPts val="2000"/>
              <a:buFont typeface="Arial"/>
              <a:buNone/>
            </a:pPr>
            <a:r>
              <a:rPr lang="en-US" sz="2200" b="1" i="1" u="none" strike="noStrike" cap="none" dirty="0">
                <a:solidFill>
                  <a:schemeClr val="tx1">
                    <a:lumMod val="75000"/>
                    <a:lumOff val="25000"/>
                  </a:schemeClr>
                </a:solidFill>
                <a:latin typeface="Open Sans"/>
                <a:ea typeface="Open Sans"/>
                <a:cs typeface="Open Sans"/>
                <a:sym typeface="Open Sans"/>
              </a:rPr>
              <a:t>git merge &lt;references&gt;</a:t>
            </a:r>
            <a:endParaRPr sz="2200" b="0" i="0" u="none" strike="noStrike" cap="none" dirty="0">
              <a:solidFill>
                <a:schemeClr val="tx1">
                  <a:lumMod val="75000"/>
                  <a:lumOff val="25000"/>
                </a:schemeClr>
              </a:solidFill>
              <a:sym typeface="Arial"/>
            </a:endParaRPr>
          </a:p>
        </p:txBody>
      </p:sp>
      <p:pic>
        <p:nvPicPr>
          <p:cNvPr id="32" name="Google Shape;39;p26">
            <a:extLst>
              <a:ext uri="{FF2B5EF4-FFF2-40B4-BE49-F238E27FC236}">
                <a16:creationId xmlns:a16="http://schemas.microsoft.com/office/drawing/2014/main" id="{22B886B6-46A4-443A-97C3-805751D6434A}"/>
              </a:ext>
            </a:extLst>
          </p:cNvPr>
          <p:cNvPicPr preferRelativeResize="0"/>
          <p:nvPr/>
        </p:nvPicPr>
        <p:blipFill rotWithShape="1">
          <a:blip r:embed="rId4">
            <a:alphaModFix/>
          </a:blip>
          <a:srcRect t="6807" b="6798"/>
          <a:stretch/>
        </p:blipFill>
        <p:spPr>
          <a:xfrm>
            <a:off x="6139156" y="797822"/>
            <a:ext cx="4261476" cy="1015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55"/>
        <p:cNvGrpSpPr/>
        <p:nvPr/>
      </p:nvGrpSpPr>
      <p:grpSpPr>
        <a:xfrm>
          <a:off x="0" y="0"/>
          <a:ext cx="0" cy="0"/>
          <a:chOff x="0" y="0"/>
          <a:chExt cx="0" cy="0"/>
        </a:xfrm>
      </p:grpSpPr>
      <p:sp>
        <p:nvSpPr>
          <p:cNvPr id="656" name="Google Shape;656;p99"/>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3F3F3F"/>
              </a:buClr>
              <a:buSzPts val="3200"/>
              <a:buFont typeface="Open Sans ExtraBold"/>
              <a:buNone/>
            </a:pPr>
            <a:r>
              <a:rPr lang="en-US"/>
              <a:t>Git Installation</a:t>
            </a:r>
            <a:endParaRPr/>
          </a:p>
        </p:txBody>
      </p:sp>
      <p:sp>
        <p:nvSpPr>
          <p:cNvPr id="658" name="Google Shape;658;p99"/>
          <p:cNvSpPr txBox="1"/>
          <p:nvPr/>
        </p:nvSpPr>
        <p:spPr>
          <a:xfrm>
            <a:off x="1642188" y="1119674"/>
            <a:ext cx="13398758" cy="76944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tx1">
                    <a:lumMod val="75000"/>
                    <a:lumOff val="25000"/>
                  </a:schemeClr>
                </a:solidFill>
                <a:latin typeface="Open Sans"/>
                <a:ea typeface="Open Sans"/>
                <a:cs typeface="Open Sans"/>
                <a:sym typeface="Open Sans"/>
              </a:rPr>
              <a:t>Git can be installed in both Linux and Windows platforms. Follow the below instructions to install Git to your system:</a:t>
            </a:r>
            <a:endParaRPr sz="2200" b="0" i="0" u="none" strike="noStrike" cap="none">
              <a:solidFill>
                <a:schemeClr val="tx1">
                  <a:lumMod val="75000"/>
                  <a:lumOff val="25000"/>
                </a:schemeClr>
              </a:solidFill>
              <a:latin typeface="Open Sans"/>
              <a:ea typeface="Open Sans"/>
              <a:cs typeface="Open Sans"/>
              <a:sym typeface="Open Sans"/>
            </a:endParaRPr>
          </a:p>
        </p:txBody>
      </p:sp>
      <p:pic>
        <p:nvPicPr>
          <p:cNvPr id="6" name="Google Shape;39;p26">
            <a:extLst>
              <a:ext uri="{FF2B5EF4-FFF2-40B4-BE49-F238E27FC236}">
                <a16:creationId xmlns:a16="http://schemas.microsoft.com/office/drawing/2014/main" id="{6F7506B3-331F-4235-878F-B242021DD77E}"/>
              </a:ext>
            </a:extLst>
          </p:cNvPr>
          <p:cNvPicPr preferRelativeResize="0"/>
          <p:nvPr/>
        </p:nvPicPr>
        <p:blipFill rotWithShape="1">
          <a:blip r:embed="rId3">
            <a:alphaModFix/>
          </a:blip>
          <a:srcRect t="6807" b="6798"/>
          <a:stretch/>
        </p:blipFill>
        <p:spPr>
          <a:xfrm>
            <a:off x="5691701" y="797822"/>
            <a:ext cx="5156386" cy="101575"/>
          </a:xfrm>
          <a:prstGeom prst="rect">
            <a:avLst/>
          </a:prstGeom>
          <a:noFill/>
          <a:ln>
            <a:noFill/>
          </a:ln>
        </p:spPr>
      </p:pic>
      <p:grpSp>
        <p:nvGrpSpPr>
          <p:cNvPr id="3" name="Group 2">
            <a:extLst>
              <a:ext uri="{FF2B5EF4-FFF2-40B4-BE49-F238E27FC236}">
                <a16:creationId xmlns:a16="http://schemas.microsoft.com/office/drawing/2014/main" id="{C2C521A0-6620-430C-BA8D-679DF4DE7789}"/>
              </a:ext>
            </a:extLst>
          </p:cNvPr>
          <p:cNvGrpSpPr/>
          <p:nvPr/>
        </p:nvGrpSpPr>
        <p:grpSpPr>
          <a:xfrm>
            <a:off x="1371600" y="2096814"/>
            <a:ext cx="13589876" cy="6236510"/>
            <a:chOff x="1371600" y="2096814"/>
            <a:chExt cx="13589876" cy="6236510"/>
          </a:xfrm>
        </p:grpSpPr>
        <p:sp>
          <p:nvSpPr>
            <p:cNvPr id="659" name="Google Shape;659;p99"/>
            <p:cNvSpPr txBox="1"/>
            <p:nvPr/>
          </p:nvSpPr>
          <p:spPr>
            <a:xfrm>
              <a:off x="1418253" y="2239348"/>
              <a:ext cx="13417419" cy="609397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800"/>
                <a:buFont typeface="Arial"/>
                <a:buNone/>
              </a:pPr>
              <a:r>
                <a:rPr lang="en-US" sz="2800" b="1" i="0" u="none" strike="noStrike" cap="none" dirty="0">
                  <a:solidFill>
                    <a:schemeClr val="tx1">
                      <a:lumMod val="75000"/>
                      <a:lumOff val="25000"/>
                    </a:schemeClr>
                  </a:solidFill>
                  <a:latin typeface="Open Sans"/>
                  <a:ea typeface="Open Sans"/>
                  <a:cs typeface="Open Sans"/>
                  <a:sym typeface="Open Sans"/>
                </a:rPr>
                <a:t>For Windows:</a:t>
              </a:r>
              <a:endParaRPr sz="1400" b="0" i="0" u="none" strike="noStrike" cap="none" dirty="0">
                <a:solidFill>
                  <a:schemeClr val="tx1">
                    <a:lumMod val="75000"/>
                    <a:lumOff val="25000"/>
                  </a:schemeClr>
                </a:solidFill>
                <a:latin typeface="Open Sans"/>
                <a:ea typeface="Open Sans"/>
                <a:cs typeface="Open Sans"/>
                <a:sym typeface="Open Sans"/>
              </a:endParaRPr>
            </a:p>
            <a:p>
              <a:pPr marL="457200" marR="0" lvl="0" indent="-457200" algn="ctr" rtl="0">
                <a:lnSpc>
                  <a:spcPct val="100000"/>
                </a:lnSpc>
                <a:spcBef>
                  <a:spcPts val="0"/>
                </a:spcBef>
                <a:spcAft>
                  <a:spcPts val="0"/>
                </a:spcAft>
                <a:buClr>
                  <a:srgbClr val="000000"/>
                </a:buClr>
                <a:buSzPts val="2200"/>
                <a:buFont typeface="Open Sans"/>
                <a:buChar char="•"/>
              </a:pPr>
              <a:r>
                <a:rPr lang="en-US" sz="2200" b="0" i="0" u="none" strike="noStrike" cap="none" dirty="0">
                  <a:solidFill>
                    <a:schemeClr val="tx1">
                      <a:lumMod val="75000"/>
                      <a:lumOff val="25000"/>
                    </a:schemeClr>
                  </a:solidFill>
                  <a:latin typeface="Open Sans"/>
                  <a:ea typeface="Open Sans"/>
                  <a:cs typeface="Open Sans"/>
                  <a:sym typeface="Open Sans"/>
                </a:rPr>
                <a:t>Download Git from the below website and run the executable file in your machine and Git will be installed to your system.</a:t>
              </a:r>
              <a:endParaRPr sz="1400" b="0" i="0" u="none" strike="noStrike" cap="none" dirty="0">
                <a:solidFill>
                  <a:schemeClr val="tx1">
                    <a:lumMod val="75000"/>
                    <a:lumOff val="25000"/>
                  </a:schemeClr>
                </a:solidFill>
                <a:latin typeface="Open Sans"/>
                <a:ea typeface="Open Sans"/>
                <a:cs typeface="Open Sans"/>
                <a:sym typeface="Open Sans"/>
              </a:endParaRPr>
            </a:p>
            <a:p>
              <a:pPr marL="457200" marR="0" lvl="0" indent="-317500" algn="ctr" rtl="0">
                <a:lnSpc>
                  <a:spcPct val="100000"/>
                </a:lnSpc>
                <a:spcBef>
                  <a:spcPts val="0"/>
                </a:spcBef>
                <a:spcAft>
                  <a:spcPts val="0"/>
                </a:spcAft>
                <a:buClr>
                  <a:srgbClr val="000000"/>
                </a:buClr>
                <a:buSzPts val="2200"/>
                <a:buFont typeface="Arial"/>
                <a:buNone/>
              </a:pPr>
              <a:endParaRPr sz="2200" b="0" i="0" u="none" strike="noStrike" cap="none" dirty="0">
                <a:solidFill>
                  <a:schemeClr val="tx1">
                    <a:lumMod val="75000"/>
                    <a:lumOff val="25000"/>
                  </a:schemeClr>
                </a:solidFill>
                <a:latin typeface="Arial"/>
                <a:ea typeface="Arial"/>
                <a:cs typeface="Arial"/>
                <a:sym typeface="Arial"/>
              </a:endParaRPr>
            </a:p>
            <a:p>
              <a:pPr marL="457200" marR="0" lvl="2" indent="-457200" algn="ctr" rtl="0">
                <a:lnSpc>
                  <a:spcPct val="100000"/>
                </a:lnSpc>
                <a:spcBef>
                  <a:spcPts val="0"/>
                </a:spcBef>
                <a:spcAft>
                  <a:spcPts val="0"/>
                </a:spcAft>
                <a:buClr>
                  <a:srgbClr val="000000"/>
                </a:buClr>
                <a:buSzPts val="2400"/>
                <a:buFont typeface="Arial"/>
                <a:buNone/>
              </a:pPr>
              <a:r>
                <a:rPr lang="en-US" sz="2400" b="1" i="0" u="none" strike="noStrike" cap="none" dirty="0">
                  <a:solidFill>
                    <a:schemeClr val="tx1">
                      <a:lumMod val="75000"/>
                      <a:lumOff val="25000"/>
                    </a:schemeClr>
                  </a:solidFill>
                  <a:latin typeface="Open Sans"/>
                  <a:ea typeface="Open Sans"/>
                  <a:cs typeface="Open Sans"/>
                  <a:sym typeface="Open Sans"/>
                </a:rPr>
                <a:t>		https://git-scm.com/download/win</a:t>
              </a:r>
              <a:endParaRPr sz="2200" b="1" i="0" u="none" strike="noStrike" cap="none" dirty="0">
                <a:solidFill>
                  <a:schemeClr val="tx1">
                    <a:lumMod val="75000"/>
                    <a:lumOff val="25000"/>
                  </a:schemeClr>
                </a:solidFill>
                <a:latin typeface="Open Sans"/>
                <a:ea typeface="Open Sans"/>
                <a:cs typeface="Open Sans"/>
                <a:sym typeface="Open Sans"/>
              </a:endParaRPr>
            </a:p>
            <a:p>
              <a:pPr marL="0" marR="0" lvl="0" indent="0" algn="ctr" rtl="0">
                <a:lnSpc>
                  <a:spcPct val="100000"/>
                </a:lnSpc>
                <a:spcBef>
                  <a:spcPts val="0"/>
                </a:spcBef>
                <a:spcAft>
                  <a:spcPts val="0"/>
                </a:spcAft>
                <a:buClr>
                  <a:srgbClr val="000000"/>
                </a:buClr>
                <a:buSzPts val="2800"/>
                <a:buFont typeface="Arial"/>
                <a:buNone/>
              </a:pPr>
              <a:endParaRPr sz="2800" b="1" i="0" u="none" strike="noStrike" cap="none" dirty="0">
                <a:solidFill>
                  <a:schemeClr val="tx1">
                    <a:lumMod val="75000"/>
                    <a:lumOff val="25000"/>
                  </a:schemeClr>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800"/>
                <a:buFont typeface="Arial"/>
                <a:buNone/>
              </a:pPr>
              <a:r>
                <a:rPr lang="en-US" sz="2800" b="1" i="0" u="none" strike="noStrike" cap="none" dirty="0">
                  <a:solidFill>
                    <a:schemeClr val="tx1">
                      <a:lumMod val="75000"/>
                      <a:lumOff val="25000"/>
                    </a:schemeClr>
                  </a:solidFill>
                  <a:latin typeface="Open Sans"/>
                  <a:ea typeface="Open Sans"/>
                  <a:cs typeface="Open Sans"/>
                  <a:sym typeface="Open Sans"/>
                </a:rPr>
                <a:t>For Linux (Ubuntu or Debian):</a:t>
              </a:r>
              <a:endParaRPr sz="1400" b="0" i="0" u="none" strike="noStrike" cap="none" dirty="0">
                <a:solidFill>
                  <a:schemeClr val="tx1">
                    <a:lumMod val="75000"/>
                    <a:lumOff val="25000"/>
                  </a:schemeClr>
                </a:solidFill>
                <a:latin typeface="Open Sans"/>
                <a:ea typeface="Open Sans"/>
                <a:cs typeface="Open Sans"/>
                <a:sym typeface="Open Sans"/>
              </a:endParaRPr>
            </a:p>
            <a:p>
              <a:pPr marL="514350" marR="0" lvl="0" indent="-514350" algn="ctr" rtl="0">
                <a:lnSpc>
                  <a:spcPct val="100000"/>
                </a:lnSpc>
                <a:spcBef>
                  <a:spcPts val="0"/>
                </a:spcBef>
                <a:spcAft>
                  <a:spcPts val="0"/>
                </a:spcAft>
                <a:buClr>
                  <a:srgbClr val="000000"/>
                </a:buClr>
                <a:buSzPts val="2200"/>
                <a:buFont typeface="Open Sans"/>
                <a:buChar char="•"/>
              </a:pPr>
              <a:r>
                <a:rPr lang="en-US" sz="2200" b="0" i="0" u="none" strike="noStrike" cap="none" dirty="0">
                  <a:solidFill>
                    <a:schemeClr val="tx1">
                      <a:lumMod val="75000"/>
                      <a:lumOff val="25000"/>
                    </a:schemeClr>
                  </a:solidFill>
                  <a:latin typeface="Open Sans"/>
                  <a:ea typeface="Open Sans"/>
                  <a:cs typeface="Open Sans"/>
                  <a:sym typeface="Open Sans"/>
                </a:rPr>
                <a:t>Run the command given below in the terminal to install Git to your system.</a:t>
              </a:r>
              <a:endParaRPr sz="1400" b="0" i="0" u="none" strike="noStrike" cap="none" dirty="0">
                <a:solidFill>
                  <a:schemeClr val="tx1">
                    <a:lumMod val="75000"/>
                    <a:lumOff val="25000"/>
                  </a:schemeClr>
                </a:solidFill>
                <a:latin typeface="Open Sans"/>
                <a:ea typeface="Open Sans"/>
                <a:cs typeface="Open Sans"/>
                <a:sym typeface="Open Sans"/>
              </a:endParaRPr>
            </a:p>
            <a:p>
              <a:pPr marL="0" marR="0" lvl="1" indent="0" algn="ctr" rtl="0">
                <a:lnSpc>
                  <a:spcPct val="100000"/>
                </a:lnSpc>
                <a:spcBef>
                  <a:spcPts val="0"/>
                </a:spcBef>
                <a:spcAft>
                  <a:spcPts val="0"/>
                </a:spcAft>
                <a:buClr>
                  <a:srgbClr val="000000"/>
                </a:buClr>
                <a:buSzPts val="2200"/>
                <a:buFont typeface="Arial"/>
                <a:buNone/>
              </a:pPr>
              <a:endParaRPr sz="2200" b="1" i="0" u="none" strike="noStrike" cap="none" dirty="0">
                <a:solidFill>
                  <a:schemeClr val="tx1">
                    <a:lumMod val="75000"/>
                    <a:lumOff val="25000"/>
                  </a:schemeClr>
                </a:solidFill>
                <a:latin typeface="Arial"/>
                <a:ea typeface="Arial"/>
                <a:cs typeface="Arial"/>
                <a:sym typeface="Arial"/>
              </a:endParaRPr>
            </a:p>
            <a:p>
              <a:pPr marL="0" marR="0" lvl="1" indent="0" algn="ctr" rtl="0">
                <a:lnSpc>
                  <a:spcPct val="100000"/>
                </a:lnSpc>
                <a:spcBef>
                  <a:spcPts val="0"/>
                </a:spcBef>
                <a:spcAft>
                  <a:spcPts val="0"/>
                </a:spcAft>
                <a:buClr>
                  <a:srgbClr val="000000"/>
                </a:buClr>
                <a:buSzPts val="2200"/>
                <a:buFont typeface="Arial"/>
                <a:buNone/>
              </a:pPr>
              <a:r>
                <a:rPr lang="en-US" sz="2200" b="1" i="0" u="none" strike="noStrike" cap="none" dirty="0">
                  <a:solidFill>
                    <a:schemeClr val="tx1">
                      <a:lumMod val="75000"/>
                      <a:lumOff val="25000"/>
                    </a:schemeClr>
                  </a:solidFill>
                  <a:latin typeface="Open Sans"/>
                  <a:ea typeface="Open Sans"/>
                  <a:cs typeface="Open Sans"/>
                  <a:sym typeface="Open Sans"/>
                </a:rPr>
                <a:t>	</a:t>
              </a:r>
              <a:r>
                <a:rPr lang="en-US" sz="2200" b="1" i="0" u="none" strike="noStrike" cap="none" dirty="0" err="1">
                  <a:solidFill>
                    <a:schemeClr val="tx1">
                      <a:lumMod val="75000"/>
                      <a:lumOff val="25000"/>
                    </a:schemeClr>
                  </a:solidFill>
                  <a:latin typeface="Open Sans"/>
                  <a:ea typeface="Open Sans"/>
                  <a:cs typeface="Open Sans"/>
                  <a:sym typeface="Open Sans"/>
                </a:rPr>
                <a:t>sudo</a:t>
              </a:r>
              <a:r>
                <a:rPr lang="en-US" sz="2200" b="1" i="0" u="none" strike="noStrike" cap="none" dirty="0">
                  <a:solidFill>
                    <a:schemeClr val="tx1">
                      <a:lumMod val="75000"/>
                      <a:lumOff val="25000"/>
                    </a:schemeClr>
                  </a:solidFill>
                  <a:latin typeface="Open Sans"/>
                  <a:ea typeface="Open Sans"/>
                  <a:cs typeface="Open Sans"/>
                  <a:sym typeface="Open Sans"/>
                </a:rPr>
                <a:t> </a:t>
              </a:r>
              <a:r>
                <a:rPr lang="en-US" sz="2200" b="1" i="0" u="none" strike="noStrike" cap="none" dirty="0" err="1">
                  <a:solidFill>
                    <a:schemeClr val="tx1">
                      <a:lumMod val="75000"/>
                      <a:lumOff val="25000"/>
                    </a:schemeClr>
                  </a:solidFill>
                  <a:latin typeface="Open Sans"/>
                  <a:ea typeface="Open Sans"/>
                  <a:cs typeface="Open Sans"/>
                  <a:sym typeface="Open Sans"/>
                </a:rPr>
                <a:t>spt</a:t>
              </a:r>
              <a:r>
                <a:rPr lang="en-US" sz="2200" b="1" i="0" u="none" strike="noStrike" cap="none" dirty="0">
                  <a:solidFill>
                    <a:schemeClr val="tx1">
                      <a:lumMod val="75000"/>
                      <a:lumOff val="25000"/>
                    </a:schemeClr>
                  </a:solidFill>
                  <a:latin typeface="Open Sans"/>
                  <a:ea typeface="Open Sans"/>
                  <a:cs typeface="Open Sans"/>
                  <a:sym typeface="Open Sans"/>
                </a:rPr>
                <a:t>-get install git</a:t>
              </a:r>
              <a:endParaRPr sz="2200" b="1" i="0" u="none" strike="noStrike" cap="none" dirty="0">
                <a:solidFill>
                  <a:schemeClr val="tx1">
                    <a:lumMod val="75000"/>
                    <a:lumOff val="25000"/>
                  </a:schemeClr>
                </a:solidFill>
                <a:latin typeface="Open Sans"/>
                <a:ea typeface="Open Sans"/>
                <a:cs typeface="Open Sans"/>
                <a:sym typeface="Open Sans"/>
              </a:endParaRPr>
            </a:p>
            <a:p>
              <a:pPr marL="0" marR="0" lvl="0" indent="0" algn="ctr" rtl="0">
                <a:lnSpc>
                  <a:spcPct val="100000"/>
                </a:lnSpc>
                <a:spcBef>
                  <a:spcPts val="0"/>
                </a:spcBef>
                <a:spcAft>
                  <a:spcPts val="0"/>
                </a:spcAft>
                <a:buClr>
                  <a:srgbClr val="000000"/>
                </a:buClr>
                <a:buSzPts val="2800"/>
                <a:buFont typeface="Arial"/>
                <a:buNone/>
              </a:pPr>
              <a:endParaRPr sz="2800" b="1" i="0" u="none" strike="noStrike" cap="none" dirty="0">
                <a:solidFill>
                  <a:schemeClr val="tx1">
                    <a:lumMod val="75000"/>
                    <a:lumOff val="25000"/>
                  </a:schemeClr>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800"/>
                <a:buFont typeface="Arial"/>
                <a:buNone/>
              </a:pPr>
              <a:r>
                <a:rPr lang="en-US" sz="2800" b="1" i="0" u="none" strike="noStrike" cap="none" dirty="0">
                  <a:solidFill>
                    <a:schemeClr val="tx1">
                      <a:lumMod val="75000"/>
                      <a:lumOff val="25000"/>
                    </a:schemeClr>
                  </a:solidFill>
                  <a:latin typeface="Open Sans"/>
                  <a:ea typeface="Open Sans"/>
                  <a:cs typeface="Open Sans"/>
                  <a:sym typeface="Open Sans"/>
                </a:rPr>
                <a:t>For Fedora (any other RPM-based distributed system):</a:t>
              </a:r>
              <a:endParaRPr sz="1400" b="0" i="0" u="none" strike="noStrike" cap="none" dirty="0">
                <a:solidFill>
                  <a:schemeClr val="tx1">
                    <a:lumMod val="75000"/>
                    <a:lumOff val="25000"/>
                  </a:schemeClr>
                </a:solidFill>
                <a:latin typeface="Open Sans"/>
                <a:ea typeface="Open Sans"/>
                <a:cs typeface="Open Sans"/>
                <a:sym typeface="Open Sans"/>
              </a:endParaRPr>
            </a:p>
            <a:p>
              <a:pPr marL="514350" marR="0" lvl="0" indent="-514350" algn="ctr" rtl="0">
                <a:lnSpc>
                  <a:spcPct val="100000"/>
                </a:lnSpc>
                <a:spcBef>
                  <a:spcPts val="0"/>
                </a:spcBef>
                <a:spcAft>
                  <a:spcPts val="0"/>
                </a:spcAft>
                <a:buClr>
                  <a:srgbClr val="000000"/>
                </a:buClr>
                <a:buSzPts val="2200"/>
                <a:buFont typeface="Open Sans"/>
                <a:buChar char="•"/>
              </a:pPr>
              <a:r>
                <a:rPr lang="en-US" sz="2200" b="0" i="0" u="none" strike="noStrike" cap="none" dirty="0">
                  <a:solidFill>
                    <a:schemeClr val="tx1">
                      <a:lumMod val="75000"/>
                      <a:lumOff val="25000"/>
                    </a:schemeClr>
                  </a:solidFill>
                  <a:latin typeface="Open Sans"/>
                  <a:ea typeface="Open Sans"/>
                  <a:cs typeface="Open Sans"/>
                  <a:sym typeface="Open Sans"/>
                </a:rPr>
                <a:t>Run the command given below in the terminal to install Git to your system</a:t>
              </a:r>
              <a:endParaRPr sz="1400" b="0" i="0" u="none" strike="noStrike" cap="none" dirty="0">
                <a:solidFill>
                  <a:schemeClr val="tx1">
                    <a:lumMod val="75000"/>
                    <a:lumOff val="25000"/>
                  </a:schemeClr>
                </a:solidFill>
                <a:latin typeface="Open Sans"/>
                <a:ea typeface="Open Sans"/>
                <a:cs typeface="Open Sans"/>
                <a:sym typeface="Open Sans"/>
              </a:endParaRPr>
            </a:p>
            <a:p>
              <a:pPr marL="514350" marR="0" lvl="0" indent="-514350" algn="ctr" rtl="0">
                <a:lnSpc>
                  <a:spcPct val="100000"/>
                </a:lnSpc>
                <a:spcBef>
                  <a:spcPts val="0"/>
                </a:spcBef>
                <a:spcAft>
                  <a:spcPts val="0"/>
                </a:spcAft>
                <a:buClr>
                  <a:srgbClr val="000000"/>
                </a:buClr>
                <a:buSzPts val="2200"/>
                <a:buFont typeface="Arial"/>
                <a:buNone/>
              </a:pPr>
              <a:endParaRPr sz="2200" b="1" i="0" u="none" strike="noStrike" cap="none" dirty="0">
                <a:solidFill>
                  <a:schemeClr val="tx1">
                    <a:lumMod val="75000"/>
                    <a:lumOff val="25000"/>
                  </a:schemeClr>
                </a:solidFill>
                <a:latin typeface="Arial"/>
                <a:ea typeface="Arial"/>
                <a:cs typeface="Arial"/>
                <a:sym typeface="Arial"/>
              </a:endParaRPr>
            </a:p>
            <a:p>
              <a:pPr marL="514350" marR="0" lvl="0" indent="-514350" algn="ctr" rtl="0">
                <a:lnSpc>
                  <a:spcPct val="100000"/>
                </a:lnSpc>
                <a:spcBef>
                  <a:spcPts val="0"/>
                </a:spcBef>
                <a:spcAft>
                  <a:spcPts val="0"/>
                </a:spcAft>
                <a:buClr>
                  <a:srgbClr val="000000"/>
                </a:buClr>
                <a:buSzPts val="2200"/>
                <a:buFont typeface="Arial"/>
                <a:buNone/>
              </a:pPr>
              <a:r>
                <a:rPr lang="en-US" sz="2200" b="1" i="0" u="none" strike="noStrike" cap="none" dirty="0">
                  <a:solidFill>
                    <a:schemeClr val="tx1">
                      <a:lumMod val="75000"/>
                      <a:lumOff val="25000"/>
                    </a:schemeClr>
                  </a:solidFill>
                  <a:latin typeface="Open Sans"/>
                  <a:ea typeface="Open Sans"/>
                  <a:cs typeface="Open Sans"/>
                  <a:sym typeface="Open Sans"/>
                </a:rPr>
                <a:t>		</a:t>
              </a:r>
              <a:r>
                <a:rPr lang="en-US" sz="2200" b="1" i="0" u="none" strike="noStrike" cap="none" dirty="0" err="1">
                  <a:solidFill>
                    <a:schemeClr val="tx1">
                      <a:lumMod val="75000"/>
                      <a:lumOff val="25000"/>
                    </a:schemeClr>
                  </a:solidFill>
                  <a:latin typeface="Open Sans"/>
                  <a:ea typeface="Open Sans"/>
                  <a:cs typeface="Open Sans"/>
                  <a:sym typeface="Open Sans"/>
                </a:rPr>
                <a:t>sudo</a:t>
              </a:r>
              <a:r>
                <a:rPr lang="en-US" sz="2200" b="1" i="0" u="none" strike="noStrike" cap="none" dirty="0">
                  <a:solidFill>
                    <a:schemeClr val="tx1">
                      <a:lumMod val="75000"/>
                      <a:lumOff val="25000"/>
                    </a:schemeClr>
                  </a:solidFill>
                  <a:latin typeface="Open Sans"/>
                  <a:ea typeface="Open Sans"/>
                  <a:cs typeface="Open Sans"/>
                  <a:sym typeface="Open Sans"/>
                </a:rPr>
                <a:t> yum install git-core</a:t>
              </a:r>
              <a:endParaRPr sz="2200" b="1" i="0" u="none" strike="noStrike" cap="none" dirty="0">
                <a:solidFill>
                  <a:schemeClr val="tx1">
                    <a:lumMod val="75000"/>
                    <a:lumOff val="25000"/>
                  </a:schemeClr>
                </a:solidFill>
                <a:latin typeface="Open Sans"/>
                <a:ea typeface="Open Sans"/>
                <a:cs typeface="Open Sans"/>
                <a:sym typeface="Open Sans"/>
              </a:endParaRPr>
            </a:p>
            <a:p>
              <a:pPr marL="0" marR="0" lvl="0" indent="0" algn="ctr" rtl="0">
                <a:lnSpc>
                  <a:spcPct val="100000"/>
                </a:lnSpc>
                <a:spcBef>
                  <a:spcPts val="0"/>
                </a:spcBef>
                <a:spcAft>
                  <a:spcPts val="0"/>
                </a:spcAft>
                <a:buClr>
                  <a:srgbClr val="000000"/>
                </a:buClr>
                <a:buSzPts val="2800"/>
                <a:buFont typeface="Arial"/>
                <a:buNone/>
              </a:pPr>
              <a:endParaRPr sz="2800" b="1" i="0" u="none" strike="noStrike" cap="none" dirty="0">
                <a:solidFill>
                  <a:schemeClr val="tx1">
                    <a:lumMod val="75000"/>
                    <a:lumOff val="25000"/>
                  </a:schemeClr>
                </a:solidFill>
                <a:latin typeface="Arial"/>
                <a:ea typeface="Arial"/>
                <a:cs typeface="Arial"/>
                <a:sym typeface="Arial"/>
              </a:endParaRPr>
            </a:p>
          </p:txBody>
        </p:sp>
        <p:sp>
          <p:nvSpPr>
            <p:cNvPr id="2" name="Rectangle: Rounded Corners 1">
              <a:extLst>
                <a:ext uri="{FF2B5EF4-FFF2-40B4-BE49-F238E27FC236}">
                  <a16:creationId xmlns:a16="http://schemas.microsoft.com/office/drawing/2014/main" id="{978773C0-7A6B-4DA1-BCFE-65BB8B68DDC3}"/>
                </a:ext>
              </a:extLst>
            </p:cNvPr>
            <p:cNvSpPr/>
            <p:nvPr/>
          </p:nvSpPr>
          <p:spPr>
            <a:xfrm>
              <a:off x="1371600" y="2096814"/>
              <a:ext cx="13589876" cy="6022427"/>
            </a:xfrm>
            <a:prstGeom prst="roundRect">
              <a:avLst>
                <a:gd name="adj" fmla="val 2099"/>
              </a:avLst>
            </a:prstGeom>
            <a:noFill/>
            <a:ln>
              <a:solidFill>
                <a:srgbClr val="FA711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64"/>
        <p:cNvGrpSpPr/>
        <p:nvPr/>
      </p:nvGrpSpPr>
      <p:grpSpPr>
        <a:xfrm>
          <a:off x="0" y="0"/>
          <a:ext cx="0" cy="0"/>
          <a:chOff x="0" y="0"/>
          <a:chExt cx="0" cy="0"/>
        </a:xfrm>
      </p:grpSpPr>
      <p:sp>
        <p:nvSpPr>
          <p:cNvPr id="665" name="Google Shape;665;p101"/>
          <p:cNvSpPr txBox="1">
            <a:spLocks noGrp="1"/>
          </p:cNvSpPr>
          <p:nvPr>
            <p:ph type="title"/>
          </p:nvPr>
        </p:nvSpPr>
        <p:spPr>
          <a:xfrm>
            <a:off x="560547" y="1240814"/>
            <a:ext cx="10666185" cy="665045"/>
          </a:xfrm>
          <a:prstGeom prst="rect">
            <a:avLst/>
          </a:prstGeom>
          <a:noFill/>
          <a:ln>
            <a:noFill/>
          </a:ln>
        </p:spPr>
        <p:txBody>
          <a:bodyPr spcFirstLastPara="1" wrap="square" lIns="91425" tIns="45700" rIns="91425" bIns="45700" anchor="ctr" anchorCtr="0">
            <a:noAutofit/>
          </a:bodyPr>
          <a:lstStyle/>
          <a:p>
            <a:r>
              <a:rPr lang="en-US" dirty="0">
                <a:solidFill>
                  <a:schemeClr val="tx1">
                    <a:lumMod val="75000"/>
                    <a:lumOff val="25000"/>
                  </a:schemeClr>
                </a:solidFill>
                <a:latin typeface="Open Sans Semibold" panose="020B0606030504020204" pitchFamily="34" charset="0"/>
                <a:ea typeface="Open Sans Semibold" panose="020B0606030504020204" pitchFamily="34" charset="0"/>
                <a:cs typeface="Open Sans Semibold" panose="020B0606030504020204" pitchFamily="34" charset="0"/>
              </a:rPr>
              <a:t>Git Setup</a:t>
            </a:r>
            <a:endParaRPr dirty="0">
              <a:solidFill>
                <a:schemeClr val="tx1">
                  <a:lumMod val="75000"/>
                  <a:lumOff val="25000"/>
                </a:schemeClr>
              </a:solidFill>
              <a:latin typeface="Open Sans Semibold" panose="020B0606030504020204" pitchFamily="34" charset="0"/>
              <a:ea typeface="Open Sans Semibold" panose="020B0606030504020204" pitchFamily="34" charset="0"/>
              <a:cs typeface="Open Sans Semibold" panose="020B0606030504020204" pitchFamily="34" charset="0"/>
            </a:endParaRPr>
          </a:p>
        </p:txBody>
      </p:sp>
      <p:sp>
        <p:nvSpPr>
          <p:cNvPr id="667" name="Google Shape;667;p101"/>
          <p:cNvSpPr txBox="1">
            <a:spLocks noGrp="1"/>
          </p:cNvSpPr>
          <p:nvPr>
            <p:ph type="body" idx="1"/>
          </p:nvPr>
        </p:nvSpPr>
        <p:spPr>
          <a:xfrm>
            <a:off x="1040847" y="2031984"/>
            <a:ext cx="12652200" cy="58545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1200"/>
              </a:spcBef>
              <a:spcAft>
                <a:spcPts val="0"/>
              </a:spcAft>
              <a:buSzPts val="700"/>
              <a:buNone/>
            </a:pPr>
            <a:r>
              <a:rPr lang="en-US" b="1" i="0" u="none" strike="noStrike" cap="none"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sym typeface="Open Sans"/>
              </a:rPr>
              <a:t>Problem Statement: </a:t>
            </a:r>
            <a:r>
              <a:rPr lang="en-US"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sym typeface="Open Sans"/>
              </a:rPr>
              <a:t>You are given a project to push files from the local Git folder to the GitHub repository.</a:t>
            </a:r>
            <a:endParaRPr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sym typeface="Open Sans"/>
            </a:endParaRPr>
          </a:p>
          <a:p>
            <a:pPr marL="0" lvl="0" indent="0" algn="l" rtl="0">
              <a:lnSpc>
                <a:spcPct val="100000"/>
              </a:lnSpc>
              <a:spcBef>
                <a:spcPts val="1200"/>
              </a:spcBef>
              <a:spcAft>
                <a:spcPts val="0"/>
              </a:spcAft>
              <a:buSzPts val="700"/>
              <a:buNone/>
            </a:pPr>
            <a:endParaRPr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a:p>
            <a:pPr marL="457200" lvl="0" indent="-457200" algn="l" rtl="0">
              <a:lnSpc>
                <a:spcPct val="100000"/>
              </a:lnSpc>
              <a:spcBef>
                <a:spcPts val="1200"/>
              </a:spcBef>
              <a:spcAft>
                <a:spcPts val="0"/>
              </a:spcAft>
              <a:buClr>
                <a:schemeClr val="dk1"/>
              </a:buClr>
              <a:buSzPts val="2200"/>
              <a:buFont typeface="Arial"/>
              <a:buNone/>
            </a:pPr>
            <a:r>
              <a:rPr lang="en-US" b="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Steps to perform:</a:t>
            </a:r>
            <a:endParaRPr b="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sym typeface="Arial"/>
            </a:endParaRPr>
          </a:p>
          <a:p>
            <a:pPr marL="457200" lvl="0" indent="-457200" algn="l" rtl="0">
              <a:lnSpc>
                <a:spcPct val="100000"/>
              </a:lnSpc>
              <a:spcBef>
                <a:spcPts val="1200"/>
              </a:spcBef>
              <a:spcAft>
                <a:spcPts val="0"/>
              </a:spcAft>
              <a:buSzPts val="2200"/>
              <a:buAutoNum type="arabicPeriod"/>
            </a:pPr>
            <a:r>
              <a:rPr lang="en-US"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Create an account in GitHub and create a repository.</a:t>
            </a:r>
            <a:endParaRPr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sym typeface="Arial"/>
            </a:endParaRPr>
          </a:p>
          <a:p>
            <a:pPr marL="457200" lvl="0" indent="-457200" algn="l" rtl="0">
              <a:lnSpc>
                <a:spcPct val="100000"/>
              </a:lnSpc>
              <a:spcBef>
                <a:spcPts val="1200"/>
              </a:spcBef>
              <a:spcAft>
                <a:spcPts val="0"/>
              </a:spcAft>
              <a:buSzPts val="2200"/>
              <a:buAutoNum type="arabicPeriod"/>
            </a:pPr>
            <a:r>
              <a:rPr lang="en-US"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Initialize the Git repo locally.</a:t>
            </a:r>
            <a:endParaRPr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sym typeface="Arial"/>
            </a:endParaRPr>
          </a:p>
          <a:p>
            <a:pPr marL="457200" lvl="0" indent="-457200" algn="l" rtl="0">
              <a:lnSpc>
                <a:spcPct val="100000"/>
              </a:lnSpc>
              <a:spcBef>
                <a:spcPts val="1200"/>
              </a:spcBef>
              <a:spcAft>
                <a:spcPts val="0"/>
              </a:spcAft>
              <a:buSzPts val="2200"/>
              <a:buAutoNum type="arabicPeriod"/>
            </a:pPr>
            <a:r>
              <a:rPr lang="en-US"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Create files with every extension, and add random content in it (.txt, .html, .java ).</a:t>
            </a:r>
            <a:endParaRPr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a:p>
            <a:pPr marL="457200" lvl="0" indent="-457200" algn="l" rtl="0">
              <a:lnSpc>
                <a:spcPct val="100000"/>
              </a:lnSpc>
              <a:spcBef>
                <a:spcPts val="1200"/>
              </a:spcBef>
              <a:spcAft>
                <a:spcPts val="0"/>
              </a:spcAft>
              <a:buSzPts val="2200"/>
              <a:buAutoNum type="arabicPeriod"/>
            </a:pPr>
            <a:r>
              <a:rPr lang="en-US"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Sign in to the GitHub account.</a:t>
            </a:r>
            <a:endParaRPr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sym typeface="Arial"/>
            </a:endParaRPr>
          </a:p>
          <a:p>
            <a:pPr marL="457200" lvl="0" indent="-457200" algn="l" rtl="0">
              <a:lnSpc>
                <a:spcPct val="100000"/>
              </a:lnSpc>
              <a:spcBef>
                <a:spcPts val="1200"/>
              </a:spcBef>
              <a:spcAft>
                <a:spcPts val="0"/>
              </a:spcAft>
              <a:buSzPts val="2200"/>
              <a:buAutoNum type="arabicPeriod"/>
            </a:pPr>
            <a:r>
              <a:rPr lang="en-US"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Generate SSH key for local Git repository.</a:t>
            </a:r>
            <a:endParaRPr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sym typeface="Arial"/>
            </a:endParaRPr>
          </a:p>
          <a:p>
            <a:pPr marL="457200" lvl="0" indent="-457200" algn="l" rtl="0">
              <a:lnSpc>
                <a:spcPct val="100000"/>
              </a:lnSpc>
              <a:spcBef>
                <a:spcPts val="1200"/>
              </a:spcBef>
              <a:spcAft>
                <a:spcPts val="0"/>
              </a:spcAft>
              <a:buSzPts val="2200"/>
              <a:buAutoNum type="arabicPeriod"/>
            </a:pPr>
            <a:r>
              <a:rPr lang="en-US"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Connect the local and remote repository using SSH key. </a:t>
            </a:r>
            <a:endParaRPr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a:p>
            <a:pPr marL="457200" lvl="0" indent="-457200" algn="l" rtl="0">
              <a:lnSpc>
                <a:spcPct val="100000"/>
              </a:lnSpc>
              <a:spcBef>
                <a:spcPts val="1200"/>
              </a:spcBef>
              <a:spcAft>
                <a:spcPts val="0"/>
              </a:spcAft>
              <a:buSzPts val="2200"/>
              <a:buAutoNum type="arabicPeriod"/>
            </a:pPr>
            <a:r>
              <a:rPr lang="en-US"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Add the codes to the repositories of GitHub.</a:t>
            </a:r>
            <a:endParaRPr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71"/>
        <p:cNvGrpSpPr/>
        <p:nvPr/>
      </p:nvGrpSpPr>
      <p:grpSpPr>
        <a:xfrm>
          <a:off x="0" y="0"/>
          <a:ext cx="0" cy="0"/>
          <a:chOff x="0" y="0"/>
          <a:chExt cx="0" cy="0"/>
        </a:xfrm>
      </p:grpSpPr>
      <p:sp>
        <p:nvSpPr>
          <p:cNvPr id="672" name="Google Shape;672;g70b24591b1_4_11"/>
          <p:cNvSpPr txBox="1">
            <a:spLocks noGrp="1"/>
          </p:cNvSpPr>
          <p:nvPr>
            <p:ph type="body" idx="4294967295"/>
          </p:nvPr>
        </p:nvSpPr>
        <p:spPr>
          <a:xfrm>
            <a:off x="0" y="3843220"/>
            <a:ext cx="16256101" cy="480000"/>
          </a:xfrm>
          <a:prstGeom prst="rect">
            <a:avLst/>
          </a:prstGeom>
          <a:noFill/>
          <a:ln>
            <a:noFill/>
          </a:ln>
        </p:spPr>
        <p:txBody>
          <a:bodyPr spcFirstLastPara="1" wrap="square" lIns="91425" tIns="45700" rIns="91425" bIns="45700" anchor="ctr" anchorCtr="0">
            <a:noAutofit/>
          </a:bodyPr>
          <a:lstStyle/>
          <a:p>
            <a:pPr marL="0" indent="0" algn="ctr">
              <a:lnSpc>
                <a:spcPct val="100000"/>
              </a:lnSpc>
              <a:buNone/>
            </a:pPr>
            <a:r>
              <a:rPr lang="en-US" b="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Setting Up Jenkins</a:t>
            </a:r>
            <a:endParaRPr b="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77"/>
        <p:cNvGrpSpPr/>
        <p:nvPr/>
      </p:nvGrpSpPr>
      <p:grpSpPr>
        <a:xfrm>
          <a:off x="0" y="0"/>
          <a:ext cx="0" cy="0"/>
          <a:chOff x="0" y="0"/>
          <a:chExt cx="0" cy="0"/>
        </a:xfrm>
      </p:grpSpPr>
      <p:sp>
        <p:nvSpPr>
          <p:cNvPr id="678" name="Google Shape;678;g70b24591b1_4_15"/>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3200"/>
              <a:buFont typeface="Open Sans ExtraBold"/>
              <a:buNone/>
            </a:pPr>
            <a:r>
              <a:rPr lang="en-US"/>
              <a:t>What Is Jenkins?</a:t>
            </a:r>
            <a:endParaRPr/>
          </a:p>
        </p:txBody>
      </p:sp>
      <p:sp>
        <p:nvSpPr>
          <p:cNvPr id="680" name="Google Shape;680;g70b24591b1_4_15"/>
          <p:cNvSpPr/>
          <p:nvPr/>
        </p:nvSpPr>
        <p:spPr>
          <a:xfrm>
            <a:off x="1101010" y="1417897"/>
            <a:ext cx="8925859" cy="6525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dirty="0">
                <a:solidFill>
                  <a:schemeClr val="tx1">
                    <a:lumMod val="75000"/>
                    <a:lumOff val="25000"/>
                  </a:schemeClr>
                </a:solidFill>
                <a:latin typeface="Open Sans"/>
                <a:ea typeface="Open Sans"/>
                <a:cs typeface="Open Sans"/>
                <a:sym typeface="Open Sans"/>
              </a:rPr>
              <a:t>Definition by Jenkins.io: </a:t>
            </a:r>
            <a:r>
              <a:rPr lang="en-US" sz="2200" b="0" i="0" u="none" strike="noStrike" cap="none" dirty="0">
                <a:solidFill>
                  <a:schemeClr val="tx1">
                    <a:lumMod val="75000"/>
                    <a:lumOff val="25000"/>
                  </a:schemeClr>
                </a:solidFill>
                <a:latin typeface="Open Sans"/>
                <a:ea typeface="Open Sans"/>
                <a:cs typeface="Open Sans"/>
                <a:sym typeface="Open Sans"/>
              </a:rPr>
              <a:t>Jenkins is a self-contained, open-source automation server which can be used to automate all sorts of tasks related to building, testing, and delivering or deploying software.</a:t>
            </a:r>
            <a:endParaRPr sz="1400" b="0" i="0" u="none" strike="noStrike" cap="none" dirty="0">
              <a:solidFill>
                <a:schemeClr val="tx1">
                  <a:lumMod val="75000"/>
                  <a:lumOff val="25000"/>
                </a:schemeClr>
              </a:solidFill>
              <a:sym typeface="Arial"/>
            </a:endParaRPr>
          </a:p>
          <a:p>
            <a:pPr marL="0" marR="0" lvl="0" indent="0" algn="l" rtl="0">
              <a:lnSpc>
                <a:spcPct val="100000"/>
              </a:lnSpc>
              <a:spcBef>
                <a:spcPts val="0"/>
              </a:spcBef>
              <a:spcAft>
                <a:spcPts val="0"/>
              </a:spcAft>
              <a:buClr>
                <a:srgbClr val="000000"/>
              </a:buClr>
              <a:buSzPts val="2200"/>
              <a:buFont typeface="Arial"/>
              <a:buNone/>
            </a:pPr>
            <a:endParaRPr sz="2200" b="0" i="0" u="none" strike="noStrike" cap="none" dirty="0">
              <a:solidFill>
                <a:schemeClr val="tx1">
                  <a:lumMod val="75000"/>
                  <a:lumOff val="25000"/>
                </a:schemeClr>
              </a:solidFill>
              <a:latin typeface="Open Sans"/>
              <a:ea typeface="Open Sans"/>
              <a:cs typeface="Open Sans"/>
              <a:sym typeface="Open Sans"/>
            </a:endParaRPr>
          </a:p>
          <a:p>
            <a:pPr marL="457200" marR="0" lvl="0" indent="-457200" algn="l" rtl="0">
              <a:lnSpc>
                <a:spcPct val="100000"/>
              </a:lnSpc>
              <a:spcBef>
                <a:spcPts val="0"/>
              </a:spcBef>
              <a:spcAft>
                <a:spcPts val="0"/>
              </a:spcAft>
              <a:buClr>
                <a:srgbClr val="000000"/>
              </a:buClr>
              <a:buSzPts val="2200"/>
              <a:buFont typeface="Arial"/>
              <a:buChar char="•"/>
            </a:pPr>
            <a:r>
              <a:rPr lang="en-US" sz="2200" b="0" i="0" u="none" strike="noStrike" cap="none" dirty="0">
                <a:solidFill>
                  <a:schemeClr val="tx1">
                    <a:lumMod val="75000"/>
                    <a:lumOff val="25000"/>
                  </a:schemeClr>
                </a:solidFill>
                <a:latin typeface="Open Sans"/>
                <a:ea typeface="Open Sans"/>
                <a:cs typeface="Open Sans"/>
                <a:sym typeface="Open Sans"/>
              </a:rPr>
              <a:t>One can install Jenkins as a standalone software, Docker, and also as a package on the machine that has JRE pre-installed.</a:t>
            </a:r>
            <a:endParaRPr sz="1400" b="0" i="0" u="none" strike="noStrike" cap="none" dirty="0">
              <a:solidFill>
                <a:schemeClr val="tx1">
                  <a:lumMod val="75000"/>
                  <a:lumOff val="25000"/>
                </a:schemeClr>
              </a:solidFill>
              <a:sym typeface="Arial"/>
            </a:endParaRPr>
          </a:p>
          <a:p>
            <a:pPr marL="457200" marR="0" lvl="0" indent="-317500" algn="l" rtl="0">
              <a:lnSpc>
                <a:spcPct val="100000"/>
              </a:lnSpc>
              <a:spcBef>
                <a:spcPts val="0"/>
              </a:spcBef>
              <a:spcAft>
                <a:spcPts val="0"/>
              </a:spcAft>
              <a:buClr>
                <a:srgbClr val="000000"/>
              </a:buClr>
              <a:buSzPts val="2200"/>
              <a:buFont typeface="Arial"/>
              <a:buNone/>
            </a:pPr>
            <a:endParaRPr sz="2200" b="0" i="0" u="none" strike="noStrike" cap="none" dirty="0">
              <a:solidFill>
                <a:schemeClr val="tx1">
                  <a:lumMod val="75000"/>
                  <a:lumOff val="25000"/>
                </a:schemeClr>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2200"/>
              <a:buFont typeface="Arial"/>
              <a:buNone/>
            </a:pPr>
            <a:r>
              <a:rPr lang="en-US" sz="2200" b="1" i="0" u="none" strike="noStrike" cap="none" dirty="0">
                <a:solidFill>
                  <a:schemeClr val="tx1">
                    <a:lumMod val="75000"/>
                    <a:lumOff val="25000"/>
                  </a:schemeClr>
                </a:solidFill>
                <a:latin typeface="Open Sans"/>
                <a:ea typeface="Open Sans"/>
                <a:cs typeface="Open Sans"/>
                <a:sym typeface="Open Sans"/>
              </a:rPr>
              <a:t>Prerequisites:</a:t>
            </a:r>
            <a:endParaRPr sz="1400" b="0" i="0" u="none" strike="noStrike" cap="none" dirty="0">
              <a:solidFill>
                <a:schemeClr val="tx1">
                  <a:lumMod val="75000"/>
                  <a:lumOff val="25000"/>
                </a:schemeClr>
              </a:solidFill>
              <a:sym typeface="Arial"/>
            </a:endParaRPr>
          </a:p>
          <a:p>
            <a:pPr marL="0" marR="0" lvl="0" indent="0" algn="l" rtl="0">
              <a:lnSpc>
                <a:spcPct val="100000"/>
              </a:lnSpc>
              <a:spcBef>
                <a:spcPts val="0"/>
              </a:spcBef>
              <a:spcAft>
                <a:spcPts val="0"/>
              </a:spcAft>
              <a:buClr>
                <a:srgbClr val="000000"/>
              </a:buClr>
              <a:buSzPts val="2200"/>
              <a:buFont typeface="Arial"/>
              <a:buNone/>
            </a:pPr>
            <a:endParaRPr sz="2200" b="1" i="0" u="none" strike="noStrike" cap="none" dirty="0">
              <a:solidFill>
                <a:schemeClr val="tx1">
                  <a:lumMod val="75000"/>
                  <a:lumOff val="25000"/>
                </a:schemeClr>
              </a:solidFill>
              <a:latin typeface="Open Sans"/>
              <a:ea typeface="Open Sans"/>
              <a:cs typeface="Open Sans"/>
              <a:sym typeface="Open Sans"/>
            </a:endParaRPr>
          </a:p>
          <a:p>
            <a:pPr marL="457200" marR="0" lvl="0" indent="-368300" algn="l" rtl="0">
              <a:lnSpc>
                <a:spcPct val="100000"/>
              </a:lnSpc>
              <a:spcBef>
                <a:spcPts val="0"/>
              </a:spcBef>
              <a:spcAft>
                <a:spcPts val="0"/>
              </a:spcAft>
              <a:buClr>
                <a:srgbClr val="000000"/>
              </a:buClr>
              <a:buSzPts val="2200"/>
              <a:buFont typeface="Open Sans"/>
              <a:buAutoNum type="arabicPeriod"/>
            </a:pPr>
            <a:r>
              <a:rPr lang="en-US" sz="2200" b="0" i="0" u="none" strike="noStrike" cap="none" dirty="0">
                <a:solidFill>
                  <a:schemeClr val="tx1">
                    <a:lumMod val="75000"/>
                    <a:lumOff val="25000"/>
                  </a:schemeClr>
                </a:solidFill>
                <a:latin typeface="Open Sans"/>
                <a:ea typeface="Open Sans"/>
                <a:cs typeface="Open Sans"/>
                <a:sym typeface="Open Sans"/>
              </a:rPr>
              <a:t>A machine with 256 MB of RAM, although more than 512MB is recommended.</a:t>
            </a:r>
            <a:endParaRPr sz="1400" b="0" i="0" u="none" strike="noStrike" cap="none" dirty="0">
              <a:solidFill>
                <a:schemeClr val="tx1">
                  <a:lumMod val="75000"/>
                  <a:lumOff val="25000"/>
                </a:schemeClr>
              </a:solidFill>
              <a:sym typeface="Arial"/>
            </a:endParaRPr>
          </a:p>
          <a:p>
            <a:pPr marL="457200" marR="0" lvl="0" indent="0" algn="l" rtl="0">
              <a:lnSpc>
                <a:spcPct val="100000"/>
              </a:lnSpc>
              <a:spcBef>
                <a:spcPts val="0"/>
              </a:spcBef>
              <a:spcAft>
                <a:spcPts val="0"/>
              </a:spcAft>
              <a:buNone/>
            </a:pPr>
            <a:endParaRPr sz="2200" b="0" i="0" u="none" strike="noStrike" cap="none" dirty="0">
              <a:solidFill>
                <a:schemeClr val="tx1">
                  <a:lumMod val="75000"/>
                  <a:lumOff val="25000"/>
                </a:schemeClr>
              </a:solidFill>
              <a:latin typeface="Open Sans"/>
              <a:ea typeface="Open Sans"/>
              <a:cs typeface="Open Sans"/>
              <a:sym typeface="Open Sans"/>
            </a:endParaRPr>
          </a:p>
          <a:p>
            <a:pPr marL="457200" marR="0" lvl="0" indent="-368300" algn="l" rtl="0">
              <a:lnSpc>
                <a:spcPct val="100000"/>
              </a:lnSpc>
              <a:spcBef>
                <a:spcPts val="0"/>
              </a:spcBef>
              <a:spcAft>
                <a:spcPts val="0"/>
              </a:spcAft>
              <a:buClr>
                <a:srgbClr val="000000"/>
              </a:buClr>
              <a:buSzPts val="2200"/>
              <a:buFont typeface="Open Sans"/>
              <a:buAutoNum type="arabicPeriod"/>
            </a:pPr>
            <a:r>
              <a:rPr lang="en-US" sz="2200" b="0" i="0" u="none" strike="noStrike" cap="none" dirty="0">
                <a:solidFill>
                  <a:schemeClr val="tx1">
                    <a:lumMod val="75000"/>
                    <a:lumOff val="25000"/>
                  </a:schemeClr>
                </a:solidFill>
                <a:latin typeface="Open Sans"/>
                <a:ea typeface="Open Sans"/>
                <a:cs typeface="Open Sans"/>
                <a:sym typeface="Open Sans"/>
              </a:rPr>
              <a:t>10 GB of drive space (for Jenkins and your Docker image)</a:t>
            </a:r>
            <a:endParaRPr sz="1400" b="0" i="0" u="none" strike="noStrike" cap="none" dirty="0">
              <a:solidFill>
                <a:schemeClr val="tx1">
                  <a:lumMod val="75000"/>
                  <a:lumOff val="25000"/>
                </a:schemeClr>
              </a:solidFill>
              <a:sym typeface="Arial"/>
            </a:endParaRPr>
          </a:p>
          <a:p>
            <a:pPr marL="0" marR="0" lvl="0" indent="0" algn="l" rtl="0">
              <a:lnSpc>
                <a:spcPct val="100000"/>
              </a:lnSpc>
              <a:spcBef>
                <a:spcPts val="0"/>
              </a:spcBef>
              <a:spcAft>
                <a:spcPts val="0"/>
              </a:spcAft>
              <a:buClr>
                <a:srgbClr val="000000"/>
              </a:buClr>
              <a:buSzPts val="2200"/>
              <a:buFont typeface="Arial"/>
              <a:buNone/>
            </a:pPr>
            <a:endParaRPr sz="2200" b="0" i="0" u="none" strike="noStrike" cap="none" dirty="0">
              <a:solidFill>
                <a:schemeClr val="tx1">
                  <a:lumMod val="75000"/>
                  <a:lumOff val="25000"/>
                </a:schemeClr>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2200"/>
              <a:buFont typeface="Arial"/>
              <a:buNone/>
            </a:pPr>
            <a:r>
              <a:rPr lang="en-US" sz="2200" b="1" i="0" u="none" strike="noStrike" cap="none" dirty="0">
                <a:solidFill>
                  <a:schemeClr val="tx1">
                    <a:lumMod val="75000"/>
                    <a:lumOff val="25000"/>
                  </a:schemeClr>
                </a:solidFill>
                <a:latin typeface="Open Sans"/>
                <a:ea typeface="Open Sans"/>
                <a:cs typeface="Open Sans"/>
                <a:sym typeface="Open Sans"/>
              </a:rPr>
              <a:t>The following software installed:</a:t>
            </a:r>
            <a:endParaRPr sz="1400" b="0" i="0" u="none" strike="noStrike" cap="none" dirty="0">
              <a:solidFill>
                <a:schemeClr val="tx1">
                  <a:lumMod val="75000"/>
                  <a:lumOff val="25000"/>
                </a:schemeClr>
              </a:solidFill>
              <a:sym typeface="Arial"/>
            </a:endParaRPr>
          </a:p>
          <a:p>
            <a:pPr marL="457200" marR="0" lvl="0" indent="-317500" algn="l" rtl="0">
              <a:lnSpc>
                <a:spcPct val="100000"/>
              </a:lnSpc>
              <a:spcBef>
                <a:spcPts val="0"/>
              </a:spcBef>
              <a:spcAft>
                <a:spcPts val="0"/>
              </a:spcAft>
              <a:buClr>
                <a:srgbClr val="000000"/>
              </a:buClr>
              <a:buSzPts val="2200"/>
              <a:buFont typeface="Arial"/>
              <a:buNone/>
            </a:pPr>
            <a:endParaRPr sz="2200" b="0" i="0" u="none" strike="noStrike" cap="none" dirty="0">
              <a:solidFill>
                <a:schemeClr val="tx1">
                  <a:lumMod val="75000"/>
                  <a:lumOff val="25000"/>
                </a:schemeClr>
              </a:solidFill>
              <a:latin typeface="Open Sans"/>
              <a:ea typeface="Open Sans"/>
              <a:cs typeface="Open Sans"/>
              <a:sym typeface="Open Sans"/>
            </a:endParaRPr>
          </a:p>
          <a:p>
            <a:pPr marL="457200" marR="0" lvl="0" indent="-368300" algn="l" rtl="0">
              <a:lnSpc>
                <a:spcPct val="100000"/>
              </a:lnSpc>
              <a:spcBef>
                <a:spcPts val="0"/>
              </a:spcBef>
              <a:spcAft>
                <a:spcPts val="0"/>
              </a:spcAft>
              <a:buClr>
                <a:srgbClr val="000000"/>
              </a:buClr>
              <a:buSzPts val="2200"/>
              <a:buFont typeface="Open Sans"/>
              <a:buAutoNum type="arabicPeriod"/>
            </a:pPr>
            <a:r>
              <a:rPr lang="en-US" sz="2200" b="0" i="0" u="none" strike="noStrike" cap="none" dirty="0">
                <a:solidFill>
                  <a:schemeClr val="tx1">
                    <a:lumMod val="75000"/>
                    <a:lumOff val="25000"/>
                  </a:schemeClr>
                </a:solidFill>
                <a:latin typeface="Open Sans"/>
                <a:ea typeface="Open Sans"/>
                <a:cs typeface="Open Sans"/>
                <a:sym typeface="Open Sans"/>
              </a:rPr>
              <a:t>Java 8 (either a JRE or Java Development Kit (JDK) is fine)</a:t>
            </a:r>
            <a:endParaRPr sz="1400" b="0" i="0" u="none" strike="noStrike" cap="none" dirty="0">
              <a:solidFill>
                <a:schemeClr val="tx1">
                  <a:lumMod val="75000"/>
                  <a:lumOff val="25000"/>
                </a:schemeClr>
              </a:solidFill>
              <a:sym typeface="Arial"/>
            </a:endParaRPr>
          </a:p>
          <a:p>
            <a:pPr marL="457200" marR="0" lvl="0" indent="0" algn="l" rtl="0">
              <a:lnSpc>
                <a:spcPct val="100000"/>
              </a:lnSpc>
              <a:spcBef>
                <a:spcPts val="0"/>
              </a:spcBef>
              <a:spcAft>
                <a:spcPts val="0"/>
              </a:spcAft>
              <a:buNone/>
            </a:pPr>
            <a:endParaRPr sz="2200" b="0" i="0" u="sng" strike="noStrike" cap="none" dirty="0">
              <a:solidFill>
                <a:schemeClr val="tx1">
                  <a:lumMod val="75000"/>
                  <a:lumOff val="25000"/>
                </a:schemeClr>
              </a:solidFill>
              <a:latin typeface="Open Sans"/>
              <a:ea typeface="Open Sans"/>
              <a:cs typeface="Open Sans"/>
              <a:sym typeface="Open Sans"/>
              <a:hlinkClick r:id="rId3">
                <a:extLst>
                  <a:ext uri="{A12FA001-AC4F-418D-AE19-62706E023703}">
                    <ahyp:hlinkClr xmlns:ahyp="http://schemas.microsoft.com/office/drawing/2018/hyperlinkcolor" val="tx"/>
                  </a:ext>
                </a:extLst>
              </a:hlinkClick>
            </a:endParaRPr>
          </a:p>
          <a:p>
            <a:pPr marL="457200" marR="0" lvl="0" indent="-368300" algn="l" rtl="0">
              <a:lnSpc>
                <a:spcPct val="100000"/>
              </a:lnSpc>
              <a:spcBef>
                <a:spcPts val="0"/>
              </a:spcBef>
              <a:spcAft>
                <a:spcPts val="0"/>
              </a:spcAft>
              <a:buClr>
                <a:srgbClr val="000000"/>
              </a:buClr>
              <a:buSzPts val="2200"/>
              <a:buFont typeface="Open Sans"/>
              <a:buAutoNum type="arabicPeriod"/>
            </a:pPr>
            <a:r>
              <a:rPr lang="en-US" sz="2200" b="0" i="0" u="none" strike="noStrike" cap="none" dirty="0">
                <a:solidFill>
                  <a:schemeClr val="tx1">
                    <a:lumMod val="75000"/>
                    <a:lumOff val="25000"/>
                  </a:schemeClr>
                </a:solidFill>
                <a:latin typeface="Open Sans"/>
                <a:ea typeface="Open Sans"/>
                <a:cs typeface="Open Sans"/>
                <a:sym typeface="Open Sans"/>
              </a:rPr>
              <a:t>Docker suitable for your system.</a:t>
            </a:r>
            <a:endParaRPr sz="2200" b="0" i="0" u="none" strike="noStrike" cap="none" dirty="0">
              <a:solidFill>
                <a:schemeClr val="tx1">
                  <a:lumMod val="75000"/>
                  <a:lumOff val="25000"/>
                </a:schemeClr>
              </a:solidFill>
              <a:latin typeface="Open Sans"/>
              <a:ea typeface="Open Sans"/>
              <a:cs typeface="Open Sans"/>
              <a:sym typeface="Open Sans"/>
            </a:endParaRPr>
          </a:p>
        </p:txBody>
      </p:sp>
      <p:sp>
        <p:nvSpPr>
          <p:cNvPr id="681" name="Google Shape;681;g70b24591b1_4_15" descr="Related image"/>
          <p:cNvSpPr/>
          <p:nvPr/>
        </p:nvSpPr>
        <p:spPr>
          <a:xfrm>
            <a:off x="155575" y="-144463"/>
            <a:ext cx="304800"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2" name="Google Shape;682;g70b24591b1_4_15" descr="Related image"/>
          <p:cNvSpPr/>
          <p:nvPr/>
        </p:nvSpPr>
        <p:spPr>
          <a:xfrm>
            <a:off x="155575" y="-144463"/>
            <a:ext cx="304800"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683" name="Google Shape;683;g70b24591b1_4_15" descr="C:\Users\ravi.tulsiani\Downloads\logo.png"/>
          <p:cNvPicPr preferRelativeResize="0"/>
          <p:nvPr/>
        </p:nvPicPr>
        <p:blipFill rotWithShape="1">
          <a:blip r:embed="rId4">
            <a:alphaModFix/>
          </a:blip>
          <a:srcRect/>
          <a:stretch/>
        </p:blipFill>
        <p:spPr>
          <a:xfrm>
            <a:off x="10415492" y="2332948"/>
            <a:ext cx="3934992" cy="5445721"/>
          </a:xfrm>
          <a:prstGeom prst="rect">
            <a:avLst/>
          </a:prstGeom>
          <a:noFill/>
          <a:ln>
            <a:noFill/>
          </a:ln>
        </p:spPr>
      </p:pic>
      <p:pic>
        <p:nvPicPr>
          <p:cNvPr id="8" name="Google Shape;39;p26">
            <a:extLst>
              <a:ext uri="{FF2B5EF4-FFF2-40B4-BE49-F238E27FC236}">
                <a16:creationId xmlns:a16="http://schemas.microsoft.com/office/drawing/2014/main" id="{6DDBCE25-27FC-461E-B68A-4F1CD4FC8C20}"/>
              </a:ext>
            </a:extLst>
          </p:cNvPr>
          <p:cNvPicPr preferRelativeResize="0"/>
          <p:nvPr/>
        </p:nvPicPr>
        <p:blipFill rotWithShape="1">
          <a:blip r:embed="rId5">
            <a:alphaModFix/>
          </a:blip>
          <a:srcRect t="6807" b="6798"/>
          <a:stretch/>
        </p:blipFill>
        <p:spPr>
          <a:xfrm>
            <a:off x="5691701" y="802439"/>
            <a:ext cx="5156386" cy="9234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87"/>
        <p:cNvGrpSpPr/>
        <p:nvPr/>
      </p:nvGrpSpPr>
      <p:grpSpPr>
        <a:xfrm>
          <a:off x="0" y="0"/>
          <a:ext cx="0" cy="0"/>
          <a:chOff x="0" y="0"/>
          <a:chExt cx="0" cy="0"/>
        </a:xfrm>
      </p:grpSpPr>
      <p:sp>
        <p:nvSpPr>
          <p:cNvPr id="688" name="Google Shape;688;g70b24591b1_4_25"/>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Features of Jenkins</a:t>
            </a:r>
            <a:endParaRPr/>
          </a:p>
        </p:txBody>
      </p:sp>
      <p:grpSp>
        <p:nvGrpSpPr>
          <p:cNvPr id="690" name="Google Shape;690;g70b24591b1_4_25"/>
          <p:cNvGrpSpPr/>
          <p:nvPr/>
        </p:nvGrpSpPr>
        <p:grpSpPr>
          <a:xfrm>
            <a:off x="5647077" y="1770725"/>
            <a:ext cx="5242665" cy="5242665"/>
            <a:chOff x="5367162" y="2008561"/>
            <a:chExt cx="5242665" cy="5242665"/>
          </a:xfrm>
        </p:grpSpPr>
        <p:grpSp>
          <p:nvGrpSpPr>
            <p:cNvPr id="691" name="Google Shape;691;g70b24591b1_4_25"/>
            <p:cNvGrpSpPr/>
            <p:nvPr/>
          </p:nvGrpSpPr>
          <p:grpSpPr>
            <a:xfrm rot="-366852">
              <a:off x="5607245" y="2248644"/>
              <a:ext cx="4762500" cy="4762500"/>
              <a:chOff x="3529" y="1420"/>
              <a:chExt cx="3000" cy="3000"/>
            </a:xfrm>
          </p:grpSpPr>
          <p:sp>
            <p:nvSpPr>
              <p:cNvPr id="692" name="Google Shape;692;g70b24591b1_4_25"/>
              <p:cNvSpPr/>
              <p:nvPr/>
            </p:nvSpPr>
            <p:spPr>
              <a:xfrm>
                <a:off x="3529" y="1420"/>
                <a:ext cx="3000" cy="3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tx1">
                      <a:lumMod val="75000"/>
                      <a:lumOff val="25000"/>
                    </a:schemeClr>
                  </a:solidFill>
                  <a:latin typeface="Calibri"/>
                  <a:ea typeface="Calibri"/>
                  <a:cs typeface="Calibri"/>
                  <a:sym typeface="Calibri"/>
                </a:endParaRPr>
              </a:p>
            </p:txBody>
          </p:sp>
          <p:sp>
            <p:nvSpPr>
              <p:cNvPr id="693" name="Google Shape;693;g70b24591b1_4_25"/>
              <p:cNvSpPr/>
              <p:nvPr/>
            </p:nvSpPr>
            <p:spPr>
              <a:xfrm>
                <a:off x="5547" y="2039"/>
                <a:ext cx="919" cy="1296"/>
              </a:xfrm>
              <a:custGeom>
                <a:avLst/>
                <a:gdLst/>
                <a:ahLst/>
                <a:cxnLst/>
                <a:rect l="l" t="t" r="r" b="b"/>
                <a:pathLst>
                  <a:path w="919" h="1296" extrusionOk="0">
                    <a:moveTo>
                      <a:pt x="0" y="515"/>
                    </a:moveTo>
                    <a:lnTo>
                      <a:pt x="0" y="515"/>
                    </a:lnTo>
                    <a:lnTo>
                      <a:pt x="19" y="553"/>
                    </a:lnTo>
                    <a:lnTo>
                      <a:pt x="39" y="591"/>
                    </a:lnTo>
                    <a:lnTo>
                      <a:pt x="55" y="632"/>
                    </a:lnTo>
                    <a:lnTo>
                      <a:pt x="68" y="673"/>
                    </a:lnTo>
                    <a:lnTo>
                      <a:pt x="78" y="716"/>
                    </a:lnTo>
                    <a:lnTo>
                      <a:pt x="87" y="759"/>
                    </a:lnTo>
                    <a:lnTo>
                      <a:pt x="91" y="803"/>
                    </a:lnTo>
                    <a:lnTo>
                      <a:pt x="93" y="850"/>
                    </a:lnTo>
                    <a:lnTo>
                      <a:pt x="93" y="850"/>
                    </a:lnTo>
                    <a:lnTo>
                      <a:pt x="93" y="884"/>
                    </a:lnTo>
                    <a:lnTo>
                      <a:pt x="89" y="918"/>
                    </a:lnTo>
                    <a:lnTo>
                      <a:pt x="84" y="952"/>
                    </a:lnTo>
                    <a:lnTo>
                      <a:pt x="78" y="984"/>
                    </a:lnTo>
                    <a:lnTo>
                      <a:pt x="432" y="1296"/>
                    </a:lnTo>
                    <a:lnTo>
                      <a:pt x="885" y="1167"/>
                    </a:lnTo>
                    <a:lnTo>
                      <a:pt x="885" y="1167"/>
                    </a:lnTo>
                    <a:lnTo>
                      <a:pt x="899" y="1090"/>
                    </a:lnTo>
                    <a:lnTo>
                      <a:pt x="906" y="1050"/>
                    </a:lnTo>
                    <a:lnTo>
                      <a:pt x="910" y="1011"/>
                    </a:lnTo>
                    <a:lnTo>
                      <a:pt x="915" y="972"/>
                    </a:lnTo>
                    <a:lnTo>
                      <a:pt x="917" y="931"/>
                    </a:lnTo>
                    <a:lnTo>
                      <a:pt x="919" y="891"/>
                    </a:lnTo>
                    <a:lnTo>
                      <a:pt x="919" y="850"/>
                    </a:lnTo>
                    <a:lnTo>
                      <a:pt x="919" y="850"/>
                    </a:lnTo>
                    <a:lnTo>
                      <a:pt x="919" y="791"/>
                    </a:lnTo>
                    <a:lnTo>
                      <a:pt x="915" y="732"/>
                    </a:lnTo>
                    <a:lnTo>
                      <a:pt x="910" y="675"/>
                    </a:lnTo>
                    <a:lnTo>
                      <a:pt x="901" y="617"/>
                    </a:lnTo>
                    <a:lnTo>
                      <a:pt x="892" y="560"/>
                    </a:lnTo>
                    <a:lnTo>
                      <a:pt x="880" y="505"/>
                    </a:lnTo>
                    <a:lnTo>
                      <a:pt x="865" y="449"/>
                    </a:lnTo>
                    <a:lnTo>
                      <a:pt x="849" y="396"/>
                    </a:lnTo>
                    <a:lnTo>
                      <a:pt x="830" y="344"/>
                    </a:lnTo>
                    <a:lnTo>
                      <a:pt x="810" y="290"/>
                    </a:lnTo>
                    <a:lnTo>
                      <a:pt x="788" y="240"/>
                    </a:lnTo>
                    <a:lnTo>
                      <a:pt x="763" y="190"/>
                    </a:lnTo>
                    <a:lnTo>
                      <a:pt x="738" y="140"/>
                    </a:lnTo>
                    <a:lnTo>
                      <a:pt x="710" y="93"/>
                    </a:lnTo>
                    <a:lnTo>
                      <a:pt x="681" y="45"/>
                    </a:lnTo>
                    <a:lnTo>
                      <a:pt x="649" y="0"/>
                    </a:lnTo>
                    <a:lnTo>
                      <a:pt x="470" y="431"/>
                    </a:lnTo>
                    <a:lnTo>
                      <a:pt x="0" y="515"/>
                    </a:lnTo>
                    <a:close/>
                  </a:path>
                </a:pathLst>
              </a:custGeom>
              <a:solidFill>
                <a:srgbClr val="F6958E"/>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tx1">
                      <a:lumMod val="75000"/>
                      <a:lumOff val="25000"/>
                    </a:schemeClr>
                  </a:solidFill>
                  <a:latin typeface="Calibri"/>
                  <a:ea typeface="Calibri"/>
                  <a:cs typeface="Calibri"/>
                  <a:sym typeface="Calibri"/>
                </a:endParaRPr>
              </a:p>
            </p:txBody>
          </p:sp>
          <p:sp>
            <p:nvSpPr>
              <p:cNvPr id="694" name="Google Shape;694;g70b24591b1_4_25"/>
              <p:cNvSpPr/>
              <p:nvPr/>
            </p:nvSpPr>
            <p:spPr>
              <a:xfrm>
                <a:off x="3567" y="2912"/>
                <a:ext cx="1080" cy="1260"/>
              </a:xfrm>
              <a:custGeom>
                <a:avLst/>
                <a:gdLst/>
                <a:ahLst/>
                <a:cxnLst/>
                <a:rect l="l" t="t" r="r" b="b"/>
                <a:pathLst>
                  <a:path w="1080" h="1260" extrusionOk="0">
                    <a:moveTo>
                      <a:pt x="1080" y="516"/>
                    </a:moveTo>
                    <a:lnTo>
                      <a:pt x="1080" y="516"/>
                    </a:lnTo>
                    <a:lnTo>
                      <a:pt x="1057" y="498"/>
                    </a:lnTo>
                    <a:lnTo>
                      <a:pt x="1032" y="480"/>
                    </a:lnTo>
                    <a:lnTo>
                      <a:pt x="1008" y="460"/>
                    </a:lnTo>
                    <a:lnTo>
                      <a:pt x="987" y="440"/>
                    </a:lnTo>
                    <a:lnTo>
                      <a:pt x="965" y="419"/>
                    </a:lnTo>
                    <a:lnTo>
                      <a:pt x="946" y="396"/>
                    </a:lnTo>
                    <a:lnTo>
                      <a:pt x="926" y="372"/>
                    </a:lnTo>
                    <a:lnTo>
                      <a:pt x="908" y="349"/>
                    </a:lnTo>
                    <a:lnTo>
                      <a:pt x="890" y="324"/>
                    </a:lnTo>
                    <a:lnTo>
                      <a:pt x="876" y="299"/>
                    </a:lnTo>
                    <a:lnTo>
                      <a:pt x="862" y="272"/>
                    </a:lnTo>
                    <a:lnTo>
                      <a:pt x="847" y="245"/>
                    </a:lnTo>
                    <a:lnTo>
                      <a:pt x="835" y="217"/>
                    </a:lnTo>
                    <a:lnTo>
                      <a:pt x="824" y="188"/>
                    </a:lnTo>
                    <a:lnTo>
                      <a:pt x="815" y="160"/>
                    </a:lnTo>
                    <a:lnTo>
                      <a:pt x="806" y="129"/>
                    </a:lnTo>
                    <a:lnTo>
                      <a:pt x="350" y="0"/>
                    </a:lnTo>
                    <a:lnTo>
                      <a:pt x="0" y="312"/>
                    </a:lnTo>
                    <a:lnTo>
                      <a:pt x="0" y="312"/>
                    </a:lnTo>
                    <a:lnTo>
                      <a:pt x="19" y="387"/>
                    </a:lnTo>
                    <a:lnTo>
                      <a:pt x="44" y="460"/>
                    </a:lnTo>
                    <a:lnTo>
                      <a:pt x="71" y="533"/>
                    </a:lnTo>
                    <a:lnTo>
                      <a:pt x="102" y="603"/>
                    </a:lnTo>
                    <a:lnTo>
                      <a:pt x="137" y="671"/>
                    </a:lnTo>
                    <a:lnTo>
                      <a:pt x="175" y="737"/>
                    </a:lnTo>
                    <a:lnTo>
                      <a:pt x="216" y="802"/>
                    </a:lnTo>
                    <a:lnTo>
                      <a:pt x="261" y="864"/>
                    </a:lnTo>
                    <a:lnTo>
                      <a:pt x="307" y="924"/>
                    </a:lnTo>
                    <a:lnTo>
                      <a:pt x="357" y="981"/>
                    </a:lnTo>
                    <a:lnTo>
                      <a:pt x="411" y="1034"/>
                    </a:lnTo>
                    <a:lnTo>
                      <a:pt x="466" y="1085"/>
                    </a:lnTo>
                    <a:lnTo>
                      <a:pt x="525" y="1135"/>
                    </a:lnTo>
                    <a:lnTo>
                      <a:pt x="586" y="1179"/>
                    </a:lnTo>
                    <a:lnTo>
                      <a:pt x="651" y="1221"/>
                    </a:lnTo>
                    <a:lnTo>
                      <a:pt x="715" y="1260"/>
                    </a:lnTo>
                    <a:lnTo>
                      <a:pt x="692" y="796"/>
                    </a:lnTo>
                    <a:lnTo>
                      <a:pt x="1080" y="516"/>
                    </a:lnTo>
                    <a:close/>
                  </a:path>
                </a:pathLst>
              </a:custGeom>
              <a:solidFill>
                <a:srgbClr val="A98BB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tx1">
                      <a:lumMod val="75000"/>
                      <a:lumOff val="25000"/>
                    </a:schemeClr>
                  </a:solidFill>
                  <a:latin typeface="Calibri"/>
                  <a:ea typeface="Calibri"/>
                  <a:cs typeface="Calibri"/>
                  <a:sym typeface="Calibri"/>
                </a:endParaRPr>
              </a:p>
            </p:txBody>
          </p:sp>
          <p:sp>
            <p:nvSpPr>
              <p:cNvPr id="695" name="Google Shape;695;g70b24591b1_4_25"/>
              <p:cNvSpPr/>
              <p:nvPr/>
            </p:nvSpPr>
            <p:spPr>
              <a:xfrm>
                <a:off x="5076" y="1422"/>
                <a:ext cx="1063" cy="1059"/>
              </a:xfrm>
              <a:custGeom>
                <a:avLst/>
                <a:gdLst/>
                <a:ahLst/>
                <a:cxnLst/>
                <a:rect l="l" t="t" r="r" b="b"/>
                <a:pathLst>
                  <a:path w="1063" h="1059" extrusionOk="0">
                    <a:moveTo>
                      <a:pt x="0" y="830"/>
                    </a:moveTo>
                    <a:lnTo>
                      <a:pt x="0" y="830"/>
                    </a:lnTo>
                    <a:lnTo>
                      <a:pt x="32" y="834"/>
                    </a:lnTo>
                    <a:lnTo>
                      <a:pt x="63" y="841"/>
                    </a:lnTo>
                    <a:lnTo>
                      <a:pt x="93" y="848"/>
                    </a:lnTo>
                    <a:lnTo>
                      <a:pt x="122" y="857"/>
                    </a:lnTo>
                    <a:lnTo>
                      <a:pt x="150" y="866"/>
                    </a:lnTo>
                    <a:lnTo>
                      <a:pt x="179" y="878"/>
                    </a:lnTo>
                    <a:lnTo>
                      <a:pt x="208" y="891"/>
                    </a:lnTo>
                    <a:lnTo>
                      <a:pt x="235" y="905"/>
                    </a:lnTo>
                    <a:lnTo>
                      <a:pt x="260" y="921"/>
                    </a:lnTo>
                    <a:lnTo>
                      <a:pt x="285" y="937"/>
                    </a:lnTo>
                    <a:lnTo>
                      <a:pt x="310" y="955"/>
                    </a:lnTo>
                    <a:lnTo>
                      <a:pt x="333" y="973"/>
                    </a:lnTo>
                    <a:lnTo>
                      <a:pt x="356" y="993"/>
                    </a:lnTo>
                    <a:lnTo>
                      <a:pt x="378" y="1014"/>
                    </a:lnTo>
                    <a:lnTo>
                      <a:pt x="397" y="1036"/>
                    </a:lnTo>
                    <a:lnTo>
                      <a:pt x="417" y="1059"/>
                    </a:lnTo>
                    <a:lnTo>
                      <a:pt x="882" y="977"/>
                    </a:lnTo>
                    <a:lnTo>
                      <a:pt x="1063" y="542"/>
                    </a:lnTo>
                    <a:lnTo>
                      <a:pt x="1063" y="542"/>
                    </a:lnTo>
                    <a:lnTo>
                      <a:pt x="1014" y="485"/>
                    </a:lnTo>
                    <a:lnTo>
                      <a:pt x="963" y="429"/>
                    </a:lnTo>
                    <a:lnTo>
                      <a:pt x="909" y="377"/>
                    </a:lnTo>
                    <a:lnTo>
                      <a:pt x="852" y="329"/>
                    </a:lnTo>
                    <a:lnTo>
                      <a:pt x="793" y="282"/>
                    </a:lnTo>
                    <a:lnTo>
                      <a:pt x="730" y="240"/>
                    </a:lnTo>
                    <a:lnTo>
                      <a:pt x="666" y="200"/>
                    </a:lnTo>
                    <a:lnTo>
                      <a:pt x="599" y="163"/>
                    </a:lnTo>
                    <a:lnTo>
                      <a:pt x="531" y="129"/>
                    </a:lnTo>
                    <a:lnTo>
                      <a:pt x="462" y="100"/>
                    </a:lnTo>
                    <a:lnTo>
                      <a:pt x="388" y="73"/>
                    </a:lnTo>
                    <a:lnTo>
                      <a:pt x="315" y="50"/>
                    </a:lnTo>
                    <a:lnTo>
                      <a:pt x="240" y="32"/>
                    </a:lnTo>
                    <a:lnTo>
                      <a:pt x="163" y="18"/>
                    </a:lnTo>
                    <a:lnTo>
                      <a:pt x="84" y="7"/>
                    </a:lnTo>
                    <a:lnTo>
                      <a:pt x="45" y="2"/>
                    </a:lnTo>
                    <a:lnTo>
                      <a:pt x="6" y="0"/>
                    </a:lnTo>
                    <a:lnTo>
                      <a:pt x="229" y="408"/>
                    </a:lnTo>
                    <a:lnTo>
                      <a:pt x="0" y="830"/>
                    </a:lnTo>
                    <a:close/>
                  </a:path>
                </a:pathLst>
              </a:custGeom>
              <a:solidFill>
                <a:srgbClr val="FAAA6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tx1">
                      <a:lumMod val="75000"/>
                      <a:lumOff val="25000"/>
                    </a:schemeClr>
                  </a:solidFill>
                  <a:latin typeface="Calibri"/>
                  <a:ea typeface="Calibri"/>
                  <a:cs typeface="Calibri"/>
                  <a:sym typeface="Calibri"/>
                </a:endParaRPr>
              </a:p>
            </p:txBody>
          </p:sp>
          <p:sp>
            <p:nvSpPr>
              <p:cNvPr id="696" name="Google Shape;696;g70b24591b1_4_25"/>
              <p:cNvSpPr/>
              <p:nvPr/>
            </p:nvSpPr>
            <p:spPr>
              <a:xfrm>
                <a:off x="4341" y="3471"/>
                <a:ext cx="1215" cy="887"/>
              </a:xfrm>
              <a:custGeom>
                <a:avLst/>
                <a:gdLst/>
                <a:ahLst/>
                <a:cxnLst/>
                <a:rect l="l" t="t" r="r" b="b"/>
                <a:pathLst>
                  <a:path w="1215" h="887" extrusionOk="0">
                    <a:moveTo>
                      <a:pt x="859" y="26"/>
                    </a:moveTo>
                    <a:lnTo>
                      <a:pt x="859" y="26"/>
                    </a:lnTo>
                    <a:lnTo>
                      <a:pt x="810" y="41"/>
                    </a:lnTo>
                    <a:lnTo>
                      <a:pt x="760" y="51"/>
                    </a:lnTo>
                    <a:lnTo>
                      <a:pt x="708" y="57"/>
                    </a:lnTo>
                    <a:lnTo>
                      <a:pt x="683" y="59"/>
                    </a:lnTo>
                    <a:lnTo>
                      <a:pt x="657" y="60"/>
                    </a:lnTo>
                    <a:lnTo>
                      <a:pt x="657" y="60"/>
                    </a:lnTo>
                    <a:lnTo>
                      <a:pt x="621" y="59"/>
                    </a:lnTo>
                    <a:lnTo>
                      <a:pt x="585" y="55"/>
                    </a:lnTo>
                    <a:lnTo>
                      <a:pt x="549" y="51"/>
                    </a:lnTo>
                    <a:lnTo>
                      <a:pt x="515" y="44"/>
                    </a:lnTo>
                    <a:lnTo>
                      <a:pt x="481" y="35"/>
                    </a:lnTo>
                    <a:lnTo>
                      <a:pt x="449" y="25"/>
                    </a:lnTo>
                    <a:lnTo>
                      <a:pt x="417" y="14"/>
                    </a:lnTo>
                    <a:lnTo>
                      <a:pt x="386" y="0"/>
                    </a:lnTo>
                    <a:lnTo>
                      <a:pt x="0" y="277"/>
                    </a:lnTo>
                    <a:lnTo>
                      <a:pt x="25" y="746"/>
                    </a:lnTo>
                    <a:lnTo>
                      <a:pt x="25" y="746"/>
                    </a:lnTo>
                    <a:lnTo>
                      <a:pt x="63" y="762"/>
                    </a:lnTo>
                    <a:lnTo>
                      <a:pt x="98" y="778"/>
                    </a:lnTo>
                    <a:lnTo>
                      <a:pt x="136" y="792"/>
                    </a:lnTo>
                    <a:lnTo>
                      <a:pt x="174" y="805"/>
                    </a:lnTo>
                    <a:lnTo>
                      <a:pt x="211" y="819"/>
                    </a:lnTo>
                    <a:lnTo>
                      <a:pt x="250" y="830"/>
                    </a:lnTo>
                    <a:lnTo>
                      <a:pt x="288" y="840"/>
                    </a:lnTo>
                    <a:lnTo>
                      <a:pt x="327" y="849"/>
                    </a:lnTo>
                    <a:lnTo>
                      <a:pt x="369" y="858"/>
                    </a:lnTo>
                    <a:lnTo>
                      <a:pt x="408" y="866"/>
                    </a:lnTo>
                    <a:lnTo>
                      <a:pt x="449" y="873"/>
                    </a:lnTo>
                    <a:lnTo>
                      <a:pt x="490" y="878"/>
                    </a:lnTo>
                    <a:lnTo>
                      <a:pt x="531" y="882"/>
                    </a:lnTo>
                    <a:lnTo>
                      <a:pt x="572" y="885"/>
                    </a:lnTo>
                    <a:lnTo>
                      <a:pt x="615" y="887"/>
                    </a:lnTo>
                    <a:lnTo>
                      <a:pt x="657" y="887"/>
                    </a:lnTo>
                    <a:lnTo>
                      <a:pt x="657" y="887"/>
                    </a:lnTo>
                    <a:lnTo>
                      <a:pt x="730" y="885"/>
                    </a:lnTo>
                    <a:lnTo>
                      <a:pt x="803" y="880"/>
                    </a:lnTo>
                    <a:lnTo>
                      <a:pt x="875" y="871"/>
                    </a:lnTo>
                    <a:lnTo>
                      <a:pt x="946" y="858"/>
                    </a:lnTo>
                    <a:lnTo>
                      <a:pt x="1014" y="842"/>
                    </a:lnTo>
                    <a:lnTo>
                      <a:pt x="1082" y="824"/>
                    </a:lnTo>
                    <a:lnTo>
                      <a:pt x="1150" y="803"/>
                    </a:lnTo>
                    <a:lnTo>
                      <a:pt x="1215" y="778"/>
                    </a:lnTo>
                    <a:lnTo>
                      <a:pt x="835" y="506"/>
                    </a:lnTo>
                    <a:lnTo>
                      <a:pt x="859" y="26"/>
                    </a:lnTo>
                    <a:close/>
                  </a:path>
                </a:pathLst>
              </a:custGeom>
              <a:solidFill>
                <a:srgbClr val="86D4DE"/>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tx1">
                      <a:lumMod val="75000"/>
                      <a:lumOff val="25000"/>
                    </a:schemeClr>
                  </a:solidFill>
                  <a:latin typeface="Calibri"/>
                  <a:ea typeface="Calibri"/>
                  <a:cs typeface="Calibri"/>
                  <a:sym typeface="Calibri"/>
                </a:endParaRPr>
              </a:p>
            </p:txBody>
          </p:sp>
          <p:sp>
            <p:nvSpPr>
              <p:cNvPr id="697" name="Google Shape;697;g70b24591b1_4_25"/>
              <p:cNvSpPr/>
              <p:nvPr/>
            </p:nvSpPr>
            <p:spPr>
              <a:xfrm>
                <a:off x="5260" y="3111"/>
                <a:ext cx="1149" cy="1098"/>
              </a:xfrm>
              <a:custGeom>
                <a:avLst/>
                <a:gdLst/>
                <a:ahLst/>
                <a:cxnLst/>
                <a:rect l="l" t="t" r="r" b="b"/>
                <a:pathLst>
                  <a:path w="1149" h="1098" extrusionOk="0">
                    <a:moveTo>
                      <a:pt x="1149" y="186"/>
                    </a:moveTo>
                    <a:lnTo>
                      <a:pt x="700" y="315"/>
                    </a:lnTo>
                    <a:lnTo>
                      <a:pt x="340" y="0"/>
                    </a:lnTo>
                    <a:lnTo>
                      <a:pt x="340" y="0"/>
                    </a:lnTo>
                    <a:lnTo>
                      <a:pt x="330" y="28"/>
                    </a:lnTo>
                    <a:lnTo>
                      <a:pt x="317" y="55"/>
                    </a:lnTo>
                    <a:lnTo>
                      <a:pt x="303" y="84"/>
                    </a:lnTo>
                    <a:lnTo>
                      <a:pt x="287" y="109"/>
                    </a:lnTo>
                    <a:lnTo>
                      <a:pt x="271" y="136"/>
                    </a:lnTo>
                    <a:lnTo>
                      <a:pt x="253" y="161"/>
                    </a:lnTo>
                    <a:lnTo>
                      <a:pt x="235" y="184"/>
                    </a:lnTo>
                    <a:lnTo>
                      <a:pt x="215" y="207"/>
                    </a:lnTo>
                    <a:lnTo>
                      <a:pt x="194" y="229"/>
                    </a:lnTo>
                    <a:lnTo>
                      <a:pt x="172" y="250"/>
                    </a:lnTo>
                    <a:lnTo>
                      <a:pt x="149" y="270"/>
                    </a:lnTo>
                    <a:lnTo>
                      <a:pt x="126" y="288"/>
                    </a:lnTo>
                    <a:lnTo>
                      <a:pt x="102" y="306"/>
                    </a:lnTo>
                    <a:lnTo>
                      <a:pt x="76" y="324"/>
                    </a:lnTo>
                    <a:lnTo>
                      <a:pt x="51" y="338"/>
                    </a:lnTo>
                    <a:lnTo>
                      <a:pt x="24" y="352"/>
                    </a:lnTo>
                    <a:lnTo>
                      <a:pt x="0" y="825"/>
                    </a:lnTo>
                    <a:lnTo>
                      <a:pt x="383" y="1098"/>
                    </a:lnTo>
                    <a:lnTo>
                      <a:pt x="383" y="1098"/>
                    </a:lnTo>
                    <a:lnTo>
                      <a:pt x="451" y="1063"/>
                    </a:lnTo>
                    <a:lnTo>
                      <a:pt x="516" y="1023"/>
                    </a:lnTo>
                    <a:lnTo>
                      <a:pt x="580" y="982"/>
                    </a:lnTo>
                    <a:lnTo>
                      <a:pt x="641" y="936"/>
                    </a:lnTo>
                    <a:lnTo>
                      <a:pt x="700" y="887"/>
                    </a:lnTo>
                    <a:lnTo>
                      <a:pt x="757" y="835"/>
                    </a:lnTo>
                    <a:lnTo>
                      <a:pt x="811" y="782"/>
                    </a:lnTo>
                    <a:lnTo>
                      <a:pt x="861" y="725"/>
                    </a:lnTo>
                    <a:lnTo>
                      <a:pt x="907" y="665"/>
                    </a:lnTo>
                    <a:lnTo>
                      <a:pt x="952" y="603"/>
                    </a:lnTo>
                    <a:lnTo>
                      <a:pt x="993" y="540"/>
                    </a:lnTo>
                    <a:lnTo>
                      <a:pt x="1032" y="472"/>
                    </a:lnTo>
                    <a:lnTo>
                      <a:pt x="1066" y="404"/>
                    </a:lnTo>
                    <a:lnTo>
                      <a:pt x="1099" y="333"/>
                    </a:lnTo>
                    <a:lnTo>
                      <a:pt x="1126" y="261"/>
                    </a:lnTo>
                    <a:lnTo>
                      <a:pt x="1149" y="186"/>
                    </a:lnTo>
                    <a:lnTo>
                      <a:pt x="1149" y="186"/>
                    </a:lnTo>
                    <a:close/>
                  </a:path>
                </a:pathLst>
              </a:custGeom>
              <a:solidFill>
                <a:srgbClr val="7794A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tx1">
                      <a:lumMod val="75000"/>
                      <a:lumOff val="25000"/>
                    </a:schemeClr>
                  </a:solidFill>
                  <a:latin typeface="Calibri"/>
                  <a:ea typeface="Calibri"/>
                  <a:cs typeface="Calibri"/>
                  <a:sym typeface="Calibri"/>
                </a:endParaRPr>
              </a:p>
            </p:txBody>
          </p:sp>
          <p:sp>
            <p:nvSpPr>
              <p:cNvPr id="698" name="Google Shape;698;g70b24591b1_4_25"/>
              <p:cNvSpPr/>
              <p:nvPr/>
            </p:nvSpPr>
            <p:spPr>
              <a:xfrm>
                <a:off x="3529" y="1980"/>
                <a:ext cx="961" cy="1151"/>
              </a:xfrm>
              <a:custGeom>
                <a:avLst/>
                <a:gdLst/>
                <a:ahLst/>
                <a:cxnLst/>
                <a:rect l="l" t="t" r="r" b="b"/>
                <a:pathLst>
                  <a:path w="961" h="1151" extrusionOk="0">
                    <a:moveTo>
                      <a:pt x="830" y="972"/>
                    </a:moveTo>
                    <a:lnTo>
                      <a:pt x="830" y="972"/>
                    </a:lnTo>
                    <a:lnTo>
                      <a:pt x="828" y="941"/>
                    </a:lnTo>
                    <a:lnTo>
                      <a:pt x="826" y="909"/>
                    </a:lnTo>
                    <a:lnTo>
                      <a:pt x="826" y="909"/>
                    </a:lnTo>
                    <a:lnTo>
                      <a:pt x="828" y="880"/>
                    </a:lnTo>
                    <a:lnTo>
                      <a:pt x="830" y="854"/>
                    </a:lnTo>
                    <a:lnTo>
                      <a:pt x="832" y="827"/>
                    </a:lnTo>
                    <a:lnTo>
                      <a:pt x="835" y="800"/>
                    </a:lnTo>
                    <a:lnTo>
                      <a:pt x="841" y="775"/>
                    </a:lnTo>
                    <a:lnTo>
                      <a:pt x="846" y="748"/>
                    </a:lnTo>
                    <a:lnTo>
                      <a:pt x="853" y="723"/>
                    </a:lnTo>
                    <a:lnTo>
                      <a:pt x="862" y="698"/>
                    </a:lnTo>
                    <a:lnTo>
                      <a:pt x="882" y="650"/>
                    </a:lnTo>
                    <a:lnTo>
                      <a:pt x="903" y="603"/>
                    </a:lnTo>
                    <a:lnTo>
                      <a:pt x="930" y="558"/>
                    </a:lnTo>
                    <a:lnTo>
                      <a:pt x="961" y="517"/>
                    </a:lnTo>
                    <a:lnTo>
                      <a:pt x="774" y="79"/>
                    </a:lnTo>
                    <a:lnTo>
                      <a:pt x="315" y="0"/>
                    </a:lnTo>
                    <a:lnTo>
                      <a:pt x="315" y="0"/>
                    </a:lnTo>
                    <a:lnTo>
                      <a:pt x="279" y="47"/>
                    </a:lnTo>
                    <a:lnTo>
                      <a:pt x="245" y="97"/>
                    </a:lnTo>
                    <a:lnTo>
                      <a:pt x="213" y="147"/>
                    </a:lnTo>
                    <a:lnTo>
                      <a:pt x="182" y="199"/>
                    </a:lnTo>
                    <a:lnTo>
                      <a:pt x="154" y="252"/>
                    </a:lnTo>
                    <a:lnTo>
                      <a:pt x="129" y="306"/>
                    </a:lnTo>
                    <a:lnTo>
                      <a:pt x="106" y="361"/>
                    </a:lnTo>
                    <a:lnTo>
                      <a:pt x="84" y="419"/>
                    </a:lnTo>
                    <a:lnTo>
                      <a:pt x="64" y="478"/>
                    </a:lnTo>
                    <a:lnTo>
                      <a:pt x="48" y="537"/>
                    </a:lnTo>
                    <a:lnTo>
                      <a:pt x="34" y="596"/>
                    </a:lnTo>
                    <a:lnTo>
                      <a:pt x="21" y="657"/>
                    </a:lnTo>
                    <a:lnTo>
                      <a:pt x="13" y="719"/>
                    </a:lnTo>
                    <a:lnTo>
                      <a:pt x="5" y="782"/>
                    </a:lnTo>
                    <a:lnTo>
                      <a:pt x="2" y="845"/>
                    </a:lnTo>
                    <a:lnTo>
                      <a:pt x="0" y="909"/>
                    </a:lnTo>
                    <a:lnTo>
                      <a:pt x="0" y="909"/>
                    </a:lnTo>
                    <a:lnTo>
                      <a:pt x="2" y="970"/>
                    </a:lnTo>
                    <a:lnTo>
                      <a:pt x="5" y="1031"/>
                    </a:lnTo>
                    <a:lnTo>
                      <a:pt x="11" y="1092"/>
                    </a:lnTo>
                    <a:lnTo>
                      <a:pt x="20" y="1151"/>
                    </a:lnTo>
                    <a:lnTo>
                      <a:pt x="367" y="843"/>
                    </a:lnTo>
                    <a:lnTo>
                      <a:pt x="830" y="972"/>
                    </a:lnTo>
                    <a:close/>
                  </a:path>
                </a:pathLst>
              </a:custGeom>
              <a:solidFill>
                <a:srgbClr val="C4E0B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tx1">
                      <a:lumMod val="75000"/>
                      <a:lumOff val="25000"/>
                    </a:schemeClr>
                  </a:solidFill>
                  <a:latin typeface="Calibri"/>
                  <a:ea typeface="Calibri"/>
                  <a:cs typeface="Calibri"/>
                  <a:sym typeface="Calibri"/>
                </a:endParaRPr>
              </a:p>
            </p:txBody>
          </p:sp>
          <p:sp>
            <p:nvSpPr>
              <p:cNvPr id="699" name="Google Shape;699;g70b24591b1_4_25"/>
              <p:cNvSpPr/>
              <p:nvPr/>
            </p:nvSpPr>
            <p:spPr>
              <a:xfrm>
                <a:off x="3905" y="1420"/>
                <a:ext cx="1307" cy="1009"/>
              </a:xfrm>
              <a:custGeom>
                <a:avLst/>
                <a:gdLst/>
                <a:ahLst/>
                <a:cxnLst/>
                <a:rect l="l" t="t" r="r" b="b"/>
                <a:pathLst>
                  <a:path w="1307" h="1009" extrusionOk="0">
                    <a:moveTo>
                      <a:pt x="644" y="1009"/>
                    </a:moveTo>
                    <a:lnTo>
                      <a:pt x="644" y="1009"/>
                    </a:lnTo>
                    <a:lnTo>
                      <a:pt x="665" y="989"/>
                    </a:lnTo>
                    <a:lnTo>
                      <a:pt x="688" y="970"/>
                    </a:lnTo>
                    <a:lnTo>
                      <a:pt x="712" y="952"/>
                    </a:lnTo>
                    <a:lnTo>
                      <a:pt x="737" y="934"/>
                    </a:lnTo>
                    <a:lnTo>
                      <a:pt x="762" y="918"/>
                    </a:lnTo>
                    <a:lnTo>
                      <a:pt x="787" y="904"/>
                    </a:lnTo>
                    <a:lnTo>
                      <a:pt x="813" y="889"/>
                    </a:lnTo>
                    <a:lnTo>
                      <a:pt x="842" y="877"/>
                    </a:lnTo>
                    <a:lnTo>
                      <a:pt x="869" y="866"/>
                    </a:lnTo>
                    <a:lnTo>
                      <a:pt x="898" y="857"/>
                    </a:lnTo>
                    <a:lnTo>
                      <a:pt x="928" y="848"/>
                    </a:lnTo>
                    <a:lnTo>
                      <a:pt x="957" y="841"/>
                    </a:lnTo>
                    <a:lnTo>
                      <a:pt x="987" y="836"/>
                    </a:lnTo>
                    <a:lnTo>
                      <a:pt x="1019" y="830"/>
                    </a:lnTo>
                    <a:lnTo>
                      <a:pt x="1050" y="828"/>
                    </a:lnTo>
                    <a:lnTo>
                      <a:pt x="1082" y="827"/>
                    </a:lnTo>
                    <a:lnTo>
                      <a:pt x="1307" y="410"/>
                    </a:lnTo>
                    <a:lnTo>
                      <a:pt x="1082" y="0"/>
                    </a:lnTo>
                    <a:lnTo>
                      <a:pt x="1082" y="0"/>
                    </a:lnTo>
                    <a:lnTo>
                      <a:pt x="1042" y="0"/>
                    </a:lnTo>
                    <a:lnTo>
                      <a:pt x="1001" y="2"/>
                    </a:lnTo>
                    <a:lnTo>
                      <a:pt x="923" y="9"/>
                    </a:lnTo>
                    <a:lnTo>
                      <a:pt x="846" y="20"/>
                    </a:lnTo>
                    <a:lnTo>
                      <a:pt x="769" y="36"/>
                    </a:lnTo>
                    <a:lnTo>
                      <a:pt x="694" y="54"/>
                    </a:lnTo>
                    <a:lnTo>
                      <a:pt x="620" y="77"/>
                    </a:lnTo>
                    <a:lnTo>
                      <a:pt x="549" y="104"/>
                    </a:lnTo>
                    <a:lnTo>
                      <a:pt x="479" y="132"/>
                    </a:lnTo>
                    <a:lnTo>
                      <a:pt x="411" y="166"/>
                    </a:lnTo>
                    <a:lnTo>
                      <a:pt x="347" y="202"/>
                    </a:lnTo>
                    <a:lnTo>
                      <a:pt x="282" y="243"/>
                    </a:lnTo>
                    <a:lnTo>
                      <a:pt x="221" y="286"/>
                    </a:lnTo>
                    <a:lnTo>
                      <a:pt x="161" y="333"/>
                    </a:lnTo>
                    <a:lnTo>
                      <a:pt x="105" y="381"/>
                    </a:lnTo>
                    <a:lnTo>
                      <a:pt x="51" y="433"/>
                    </a:lnTo>
                    <a:lnTo>
                      <a:pt x="0" y="487"/>
                    </a:lnTo>
                    <a:lnTo>
                      <a:pt x="456" y="567"/>
                    </a:lnTo>
                    <a:lnTo>
                      <a:pt x="644" y="1009"/>
                    </a:lnTo>
                    <a:close/>
                  </a:path>
                </a:pathLst>
              </a:custGeom>
              <a:solidFill>
                <a:srgbClr val="F7CAA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tx1">
                      <a:lumMod val="75000"/>
                      <a:lumOff val="25000"/>
                    </a:schemeClr>
                  </a:solidFill>
                  <a:latin typeface="Calibri"/>
                  <a:ea typeface="Calibri"/>
                  <a:cs typeface="Calibri"/>
                  <a:sym typeface="Calibri"/>
                </a:endParaRPr>
              </a:p>
            </p:txBody>
          </p:sp>
        </p:grpSp>
        <p:sp>
          <p:nvSpPr>
            <p:cNvPr id="700" name="Google Shape;700;g70b24591b1_4_25"/>
            <p:cNvSpPr/>
            <p:nvPr/>
          </p:nvSpPr>
          <p:spPr>
            <a:xfrm>
              <a:off x="7063893" y="3728308"/>
              <a:ext cx="1721100" cy="1721100"/>
            </a:xfrm>
            <a:prstGeom prst="ellipse">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tx1">
                    <a:lumMod val="75000"/>
                    <a:lumOff val="25000"/>
                  </a:schemeClr>
                </a:solidFill>
                <a:latin typeface="Calibri"/>
                <a:ea typeface="Calibri"/>
                <a:cs typeface="Calibri"/>
                <a:sym typeface="Calibri"/>
              </a:endParaRPr>
            </a:p>
          </p:txBody>
        </p:sp>
      </p:grpSp>
      <p:sp>
        <p:nvSpPr>
          <p:cNvPr id="701" name="Google Shape;701;g70b24591b1_4_25"/>
          <p:cNvSpPr/>
          <p:nvPr/>
        </p:nvSpPr>
        <p:spPr>
          <a:xfrm>
            <a:off x="2853559" y="3448012"/>
            <a:ext cx="2612501" cy="7080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200" b="0" i="0" u="none" strike="noStrike" cap="none" dirty="0">
                <a:solidFill>
                  <a:schemeClr val="tx1">
                    <a:lumMod val="75000"/>
                    <a:lumOff val="25000"/>
                  </a:schemeClr>
                </a:solidFill>
                <a:latin typeface="Open Sans"/>
                <a:ea typeface="Open Sans"/>
                <a:cs typeface="Open Sans"/>
                <a:sym typeface="Open Sans"/>
              </a:rPr>
              <a:t>Open-source </a:t>
            </a:r>
            <a:endParaRPr sz="2200" b="0" i="0" u="none" strike="noStrike" cap="none" dirty="0">
              <a:solidFill>
                <a:schemeClr val="tx1">
                  <a:lumMod val="75000"/>
                  <a:lumOff val="25000"/>
                </a:schemeClr>
              </a:solidFill>
              <a:sym typeface="Arial"/>
            </a:endParaRPr>
          </a:p>
          <a:p>
            <a:pPr marL="0" marR="0" lvl="0" indent="0" algn="ctr" rtl="0">
              <a:lnSpc>
                <a:spcPct val="100000"/>
              </a:lnSpc>
              <a:spcBef>
                <a:spcPts val="0"/>
              </a:spcBef>
              <a:spcAft>
                <a:spcPts val="0"/>
              </a:spcAft>
              <a:buClr>
                <a:srgbClr val="000000"/>
              </a:buClr>
              <a:buSzPts val="2000"/>
              <a:buFont typeface="Arial"/>
              <a:buNone/>
            </a:pPr>
            <a:r>
              <a:rPr lang="en-US" sz="2200" b="0" i="0" u="none" strike="noStrike" cap="none" dirty="0">
                <a:solidFill>
                  <a:schemeClr val="tx1">
                    <a:lumMod val="75000"/>
                    <a:lumOff val="25000"/>
                  </a:schemeClr>
                </a:solidFill>
                <a:latin typeface="Open Sans"/>
                <a:ea typeface="Open Sans"/>
                <a:cs typeface="Open Sans"/>
                <a:sym typeface="Open Sans"/>
              </a:rPr>
              <a:t>and user-friendly</a:t>
            </a:r>
            <a:endParaRPr sz="2200" b="0" i="0" u="none" strike="noStrike" cap="none" dirty="0">
              <a:solidFill>
                <a:schemeClr val="tx1">
                  <a:lumMod val="75000"/>
                  <a:lumOff val="25000"/>
                </a:schemeClr>
              </a:solidFill>
              <a:sym typeface="Arial"/>
            </a:endParaRPr>
          </a:p>
        </p:txBody>
      </p:sp>
      <p:sp>
        <p:nvSpPr>
          <p:cNvPr id="702" name="Google Shape;702;g70b24591b1_4_25"/>
          <p:cNvSpPr/>
          <p:nvPr/>
        </p:nvSpPr>
        <p:spPr>
          <a:xfrm>
            <a:off x="3705928" y="1638116"/>
            <a:ext cx="3133441" cy="7080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200" b="0" i="0" u="none" strike="noStrike" cap="none" dirty="0">
                <a:solidFill>
                  <a:schemeClr val="tx1">
                    <a:lumMod val="75000"/>
                    <a:lumOff val="25000"/>
                  </a:schemeClr>
                </a:solidFill>
                <a:latin typeface="Open Sans"/>
                <a:ea typeface="Open Sans"/>
                <a:cs typeface="Open Sans"/>
                <a:sym typeface="Open Sans"/>
              </a:rPr>
              <a:t>Easy to configure, modify, and extend</a:t>
            </a:r>
            <a:endParaRPr sz="2200" b="0" i="0" u="none" strike="noStrike" cap="none" dirty="0">
              <a:solidFill>
                <a:schemeClr val="tx1">
                  <a:lumMod val="75000"/>
                  <a:lumOff val="25000"/>
                </a:schemeClr>
              </a:solidFill>
              <a:sym typeface="Arial"/>
            </a:endParaRPr>
          </a:p>
        </p:txBody>
      </p:sp>
      <p:sp>
        <p:nvSpPr>
          <p:cNvPr id="703" name="Google Shape;703;g70b24591b1_4_25"/>
          <p:cNvSpPr/>
          <p:nvPr/>
        </p:nvSpPr>
        <p:spPr>
          <a:xfrm>
            <a:off x="9374940" y="1646467"/>
            <a:ext cx="2662500" cy="400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200" b="0" i="0" u="none" strike="noStrike" cap="none" dirty="0">
                <a:solidFill>
                  <a:schemeClr val="tx1">
                    <a:lumMod val="75000"/>
                    <a:lumOff val="25000"/>
                  </a:schemeClr>
                </a:solidFill>
                <a:latin typeface="Open Sans"/>
                <a:ea typeface="Open Sans"/>
                <a:cs typeface="Open Sans"/>
                <a:sym typeface="Open Sans"/>
              </a:rPr>
              <a:t>Platform independent</a:t>
            </a:r>
            <a:endParaRPr sz="2200" b="0" i="0" u="none" strike="noStrike" cap="none" dirty="0">
              <a:solidFill>
                <a:schemeClr val="tx1">
                  <a:lumMod val="75000"/>
                  <a:lumOff val="25000"/>
                </a:schemeClr>
              </a:solidFill>
              <a:sym typeface="Arial"/>
            </a:endParaRPr>
          </a:p>
        </p:txBody>
      </p:sp>
      <p:sp>
        <p:nvSpPr>
          <p:cNvPr id="704" name="Google Shape;704;g70b24591b1_4_25"/>
          <p:cNvSpPr/>
          <p:nvPr/>
        </p:nvSpPr>
        <p:spPr>
          <a:xfrm>
            <a:off x="10590404" y="3335220"/>
            <a:ext cx="2710500" cy="400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200" b="0" i="0" u="none" strike="noStrike" cap="none" dirty="0">
                <a:solidFill>
                  <a:schemeClr val="tx1">
                    <a:lumMod val="75000"/>
                    <a:lumOff val="25000"/>
                  </a:schemeClr>
                </a:solidFill>
                <a:latin typeface="Open Sans"/>
                <a:ea typeface="Open Sans"/>
                <a:cs typeface="Open Sans"/>
                <a:sym typeface="Open Sans"/>
              </a:rPr>
              <a:t>Rich plugin ecosystem</a:t>
            </a:r>
            <a:endParaRPr sz="2200" b="0" i="0" u="none" strike="noStrike" cap="none" dirty="0">
              <a:solidFill>
                <a:schemeClr val="tx1">
                  <a:lumMod val="75000"/>
                  <a:lumOff val="25000"/>
                </a:schemeClr>
              </a:solidFill>
              <a:sym typeface="Arial"/>
            </a:endParaRPr>
          </a:p>
        </p:txBody>
      </p:sp>
      <p:sp>
        <p:nvSpPr>
          <p:cNvPr id="705" name="Google Shape;705;g70b24591b1_4_25"/>
          <p:cNvSpPr/>
          <p:nvPr/>
        </p:nvSpPr>
        <p:spPr>
          <a:xfrm>
            <a:off x="10502548" y="5824124"/>
            <a:ext cx="2798356" cy="7080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200" b="0" i="0" u="none" strike="noStrike" cap="none" dirty="0">
                <a:solidFill>
                  <a:schemeClr val="tx1">
                    <a:lumMod val="75000"/>
                    <a:lumOff val="25000"/>
                  </a:schemeClr>
                </a:solidFill>
                <a:latin typeface="Open Sans"/>
                <a:ea typeface="Open Sans"/>
                <a:cs typeface="Open Sans"/>
                <a:sym typeface="Open Sans"/>
              </a:rPr>
              <a:t>Support from large </a:t>
            </a:r>
            <a:endParaRPr sz="2200" b="0" i="0" u="none" strike="noStrike" cap="none" dirty="0">
              <a:solidFill>
                <a:schemeClr val="tx1">
                  <a:lumMod val="75000"/>
                  <a:lumOff val="25000"/>
                </a:schemeClr>
              </a:solidFill>
              <a:sym typeface="Arial"/>
            </a:endParaRPr>
          </a:p>
          <a:p>
            <a:pPr marL="0" marR="0" lvl="0" indent="0" algn="ctr" rtl="0">
              <a:lnSpc>
                <a:spcPct val="100000"/>
              </a:lnSpc>
              <a:spcBef>
                <a:spcPts val="0"/>
              </a:spcBef>
              <a:spcAft>
                <a:spcPts val="0"/>
              </a:spcAft>
              <a:buClr>
                <a:srgbClr val="000000"/>
              </a:buClr>
              <a:buSzPts val="2000"/>
              <a:buFont typeface="Arial"/>
              <a:buNone/>
            </a:pPr>
            <a:r>
              <a:rPr lang="en-US" sz="2200" b="0" i="0" u="none" strike="noStrike" cap="none" dirty="0">
                <a:solidFill>
                  <a:schemeClr val="tx1">
                    <a:lumMod val="75000"/>
                    <a:lumOff val="25000"/>
                  </a:schemeClr>
                </a:solidFill>
                <a:latin typeface="Open Sans"/>
                <a:ea typeface="Open Sans"/>
                <a:cs typeface="Open Sans"/>
                <a:sym typeface="Open Sans"/>
              </a:rPr>
              <a:t>communities</a:t>
            </a:r>
            <a:endParaRPr sz="2200" b="0" i="0" u="none" strike="noStrike" cap="none" dirty="0">
              <a:solidFill>
                <a:schemeClr val="tx1">
                  <a:lumMod val="75000"/>
                  <a:lumOff val="25000"/>
                </a:schemeClr>
              </a:solidFill>
              <a:sym typeface="Arial"/>
            </a:endParaRPr>
          </a:p>
        </p:txBody>
      </p:sp>
      <p:sp>
        <p:nvSpPr>
          <p:cNvPr id="706" name="Google Shape;706;g70b24591b1_4_25"/>
          <p:cNvSpPr/>
          <p:nvPr/>
        </p:nvSpPr>
        <p:spPr>
          <a:xfrm>
            <a:off x="6593123" y="7290019"/>
            <a:ext cx="3367212" cy="400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200" b="0" i="0" u="none" strike="noStrike" cap="none" dirty="0">
                <a:solidFill>
                  <a:schemeClr val="tx1">
                    <a:lumMod val="75000"/>
                    <a:lumOff val="25000"/>
                  </a:schemeClr>
                </a:solidFill>
                <a:latin typeface="Open Sans"/>
                <a:ea typeface="Open Sans"/>
                <a:cs typeface="Open Sans"/>
                <a:sym typeface="Open Sans"/>
              </a:rPr>
              <a:t>Scaling of large error-ridden integrations</a:t>
            </a:r>
            <a:endParaRPr sz="2200" b="0" i="0" u="none" strike="noStrike" cap="none" dirty="0">
              <a:solidFill>
                <a:schemeClr val="tx1">
                  <a:lumMod val="75000"/>
                  <a:lumOff val="25000"/>
                </a:schemeClr>
              </a:solidFill>
              <a:sym typeface="Arial"/>
            </a:endParaRPr>
          </a:p>
        </p:txBody>
      </p:sp>
      <p:sp>
        <p:nvSpPr>
          <p:cNvPr id="707" name="Google Shape;707;g70b24591b1_4_25"/>
          <p:cNvSpPr txBox="1"/>
          <p:nvPr/>
        </p:nvSpPr>
        <p:spPr>
          <a:xfrm>
            <a:off x="2050056" y="5762559"/>
            <a:ext cx="4218453" cy="10158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200" b="0" i="0" u="none" strike="noStrike" cap="none" dirty="0">
                <a:solidFill>
                  <a:schemeClr val="tx1">
                    <a:lumMod val="75000"/>
                    <a:lumOff val="25000"/>
                  </a:schemeClr>
                </a:solidFill>
                <a:latin typeface="Open Sans"/>
                <a:ea typeface="Open Sans"/>
                <a:cs typeface="Open Sans"/>
                <a:sym typeface="Open Sans"/>
              </a:rPr>
              <a:t>Immediate detection and resolution of issues</a:t>
            </a:r>
            <a:endParaRPr sz="2200" b="0" i="0" u="none" strike="noStrike" cap="none" dirty="0">
              <a:solidFill>
                <a:schemeClr val="tx1">
                  <a:lumMod val="75000"/>
                  <a:lumOff val="25000"/>
                </a:schemeClr>
              </a:solidFill>
              <a:sym typeface="Arial"/>
            </a:endParaRPr>
          </a:p>
        </p:txBody>
      </p:sp>
      <p:grpSp>
        <p:nvGrpSpPr>
          <p:cNvPr id="708" name="Google Shape;708;g70b24591b1_4_25"/>
          <p:cNvGrpSpPr/>
          <p:nvPr/>
        </p:nvGrpSpPr>
        <p:grpSpPr>
          <a:xfrm>
            <a:off x="5444782" y="3413813"/>
            <a:ext cx="776400" cy="776400"/>
            <a:chOff x="5164867" y="3651651"/>
            <a:chExt cx="776400" cy="776400"/>
          </a:xfrm>
        </p:grpSpPr>
        <p:sp>
          <p:nvSpPr>
            <p:cNvPr id="709" name="Google Shape;709;g70b24591b1_4_25"/>
            <p:cNvSpPr/>
            <p:nvPr/>
          </p:nvSpPr>
          <p:spPr>
            <a:xfrm rot="-267207">
              <a:off x="5191826" y="3678610"/>
              <a:ext cx="722481" cy="722481"/>
            </a:xfrm>
            <a:prstGeom prst="ellipse">
              <a:avLst/>
            </a:prstGeom>
            <a:solidFill>
              <a:schemeClr val="lt1"/>
            </a:solidFill>
            <a:ln w="38100" cap="flat" cmpd="sng">
              <a:solidFill>
                <a:srgbClr val="C5E0B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tx1">
                    <a:lumMod val="75000"/>
                    <a:lumOff val="25000"/>
                  </a:schemeClr>
                </a:solidFill>
                <a:latin typeface="Calibri"/>
                <a:ea typeface="Calibri"/>
                <a:cs typeface="Calibri"/>
                <a:sym typeface="Calibri"/>
              </a:endParaRPr>
            </a:p>
          </p:txBody>
        </p:sp>
        <p:sp>
          <p:nvSpPr>
            <p:cNvPr id="710" name="Google Shape;710;g70b24591b1_4_25"/>
            <p:cNvSpPr/>
            <p:nvPr/>
          </p:nvSpPr>
          <p:spPr>
            <a:xfrm>
              <a:off x="5373696" y="3840925"/>
              <a:ext cx="332100" cy="400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tx1">
                      <a:lumMod val="75000"/>
                      <a:lumOff val="25000"/>
                    </a:schemeClr>
                  </a:solidFill>
                  <a:latin typeface="Open Sans"/>
                  <a:ea typeface="Open Sans"/>
                  <a:cs typeface="Open Sans"/>
                  <a:sym typeface="Open Sans"/>
                </a:rPr>
                <a:t>6</a:t>
              </a:r>
              <a:endParaRPr sz="1400" b="0" i="0" u="none" strike="noStrike" cap="none">
                <a:solidFill>
                  <a:schemeClr val="tx1">
                    <a:lumMod val="75000"/>
                    <a:lumOff val="25000"/>
                  </a:schemeClr>
                </a:solidFill>
                <a:sym typeface="Arial"/>
              </a:endParaRPr>
            </a:p>
          </p:txBody>
        </p:sp>
      </p:grpSp>
      <p:grpSp>
        <p:nvGrpSpPr>
          <p:cNvPr id="711" name="Google Shape;711;g70b24591b1_4_25"/>
          <p:cNvGrpSpPr/>
          <p:nvPr/>
        </p:nvGrpSpPr>
        <p:grpSpPr>
          <a:xfrm>
            <a:off x="6705121" y="1731018"/>
            <a:ext cx="776400" cy="776400"/>
            <a:chOff x="6425206" y="1968854"/>
            <a:chExt cx="776400" cy="776400"/>
          </a:xfrm>
        </p:grpSpPr>
        <p:sp>
          <p:nvSpPr>
            <p:cNvPr id="712" name="Google Shape;712;g70b24591b1_4_25"/>
            <p:cNvSpPr/>
            <p:nvPr/>
          </p:nvSpPr>
          <p:spPr>
            <a:xfrm rot="-267207">
              <a:off x="6452165" y="1995813"/>
              <a:ext cx="722481" cy="722481"/>
            </a:xfrm>
            <a:prstGeom prst="ellipse">
              <a:avLst/>
            </a:prstGeom>
            <a:solidFill>
              <a:schemeClr val="lt1"/>
            </a:solidFill>
            <a:ln w="38100" cap="flat" cmpd="sng">
              <a:solidFill>
                <a:srgbClr val="F8CBAD"/>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tx1">
                    <a:lumMod val="75000"/>
                    <a:lumOff val="25000"/>
                  </a:schemeClr>
                </a:solidFill>
                <a:latin typeface="Calibri"/>
                <a:ea typeface="Calibri"/>
                <a:cs typeface="Calibri"/>
                <a:sym typeface="Calibri"/>
              </a:endParaRPr>
            </a:p>
          </p:txBody>
        </p:sp>
        <p:sp>
          <p:nvSpPr>
            <p:cNvPr id="713" name="Google Shape;713;g70b24591b1_4_25"/>
            <p:cNvSpPr/>
            <p:nvPr/>
          </p:nvSpPr>
          <p:spPr>
            <a:xfrm>
              <a:off x="6662171" y="2149350"/>
              <a:ext cx="332100" cy="400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tx1">
                      <a:lumMod val="75000"/>
                      <a:lumOff val="25000"/>
                    </a:schemeClr>
                  </a:solidFill>
                  <a:latin typeface="Open Sans"/>
                  <a:ea typeface="Open Sans"/>
                  <a:cs typeface="Open Sans"/>
                  <a:sym typeface="Open Sans"/>
                </a:rPr>
                <a:t>7</a:t>
              </a:r>
              <a:endParaRPr sz="1400" b="0" i="0" u="none" strike="noStrike" cap="none">
                <a:solidFill>
                  <a:schemeClr val="tx1">
                    <a:lumMod val="75000"/>
                    <a:lumOff val="25000"/>
                  </a:schemeClr>
                </a:solidFill>
                <a:sym typeface="Arial"/>
              </a:endParaRPr>
            </a:p>
          </p:txBody>
        </p:sp>
      </p:grpSp>
      <p:grpSp>
        <p:nvGrpSpPr>
          <p:cNvPr id="714" name="Google Shape;714;g70b24591b1_4_25"/>
          <p:cNvGrpSpPr/>
          <p:nvPr/>
        </p:nvGrpSpPr>
        <p:grpSpPr>
          <a:xfrm>
            <a:off x="8915213" y="1731621"/>
            <a:ext cx="776400" cy="776400"/>
            <a:chOff x="8635298" y="1969457"/>
            <a:chExt cx="776400" cy="776400"/>
          </a:xfrm>
        </p:grpSpPr>
        <p:sp>
          <p:nvSpPr>
            <p:cNvPr id="715" name="Google Shape;715;g70b24591b1_4_25"/>
            <p:cNvSpPr/>
            <p:nvPr/>
          </p:nvSpPr>
          <p:spPr>
            <a:xfrm rot="-267207">
              <a:off x="8662257" y="1996416"/>
              <a:ext cx="722481" cy="722481"/>
            </a:xfrm>
            <a:prstGeom prst="ellipse">
              <a:avLst/>
            </a:prstGeom>
            <a:solidFill>
              <a:schemeClr val="lt1"/>
            </a:solidFill>
            <a:ln w="38100" cap="flat" cmpd="sng">
              <a:solidFill>
                <a:srgbClr val="FAAA6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tx1">
                    <a:lumMod val="75000"/>
                    <a:lumOff val="25000"/>
                  </a:schemeClr>
                </a:solidFill>
                <a:latin typeface="Calibri"/>
                <a:ea typeface="Calibri"/>
                <a:cs typeface="Calibri"/>
                <a:sym typeface="Calibri"/>
              </a:endParaRPr>
            </a:p>
          </p:txBody>
        </p:sp>
        <p:sp>
          <p:nvSpPr>
            <p:cNvPr id="716" name="Google Shape;716;g70b24591b1_4_25"/>
            <p:cNvSpPr/>
            <p:nvPr/>
          </p:nvSpPr>
          <p:spPr>
            <a:xfrm>
              <a:off x="8868755" y="2157066"/>
              <a:ext cx="332100" cy="400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tx1">
                      <a:lumMod val="75000"/>
                      <a:lumOff val="25000"/>
                    </a:schemeClr>
                  </a:solidFill>
                  <a:latin typeface="Open Sans"/>
                  <a:ea typeface="Open Sans"/>
                  <a:cs typeface="Open Sans"/>
                  <a:sym typeface="Open Sans"/>
                </a:rPr>
                <a:t>1</a:t>
              </a:r>
              <a:endParaRPr sz="1400" b="0" i="0" u="none" strike="noStrike" cap="none">
                <a:solidFill>
                  <a:schemeClr val="tx1">
                    <a:lumMod val="75000"/>
                    <a:lumOff val="25000"/>
                  </a:schemeClr>
                </a:solidFill>
                <a:sym typeface="Arial"/>
              </a:endParaRPr>
            </a:p>
          </p:txBody>
        </p:sp>
      </p:grpSp>
      <p:grpSp>
        <p:nvGrpSpPr>
          <p:cNvPr id="717" name="Google Shape;717;g70b24591b1_4_25"/>
          <p:cNvGrpSpPr/>
          <p:nvPr/>
        </p:nvGrpSpPr>
        <p:grpSpPr>
          <a:xfrm>
            <a:off x="10196898" y="3362351"/>
            <a:ext cx="776400" cy="776400"/>
            <a:chOff x="9916983" y="3600187"/>
            <a:chExt cx="776400" cy="776400"/>
          </a:xfrm>
        </p:grpSpPr>
        <p:sp>
          <p:nvSpPr>
            <p:cNvPr id="718" name="Google Shape;718;g70b24591b1_4_25"/>
            <p:cNvSpPr/>
            <p:nvPr/>
          </p:nvSpPr>
          <p:spPr>
            <a:xfrm rot="-267207">
              <a:off x="9943942" y="3627146"/>
              <a:ext cx="722481" cy="722481"/>
            </a:xfrm>
            <a:prstGeom prst="ellipse">
              <a:avLst/>
            </a:prstGeom>
            <a:solidFill>
              <a:schemeClr val="lt1"/>
            </a:solidFill>
            <a:ln w="38100" cap="flat" cmpd="sng">
              <a:solidFill>
                <a:srgbClr val="F6958E"/>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tx1">
                    <a:lumMod val="75000"/>
                    <a:lumOff val="25000"/>
                  </a:schemeClr>
                </a:solidFill>
                <a:latin typeface="Calibri"/>
                <a:ea typeface="Calibri"/>
                <a:cs typeface="Calibri"/>
                <a:sym typeface="Calibri"/>
              </a:endParaRPr>
            </a:p>
          </p:txBody>
        </p:sp>
        <p:sp>
          <p:nvSpPr>
            <p:cNvPr id="719" name="Google Shape;719;g70b24591b1_4_25"/>
            <p:cNvSpPr/>
            <p:nvPr/>
          </p:nvSpPr>
          <p:spPr>
            <a:xfrm>
              <a:off x="10138871" y="3773789"/>
              <a:ext cx="332100" cy="400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tx1">
                      <a:lumMod val="75000"/>
                      <a:lumOff val="25000"/>
                    </a:schemeClr>
                  </a:solidFill>
                  <a:latin typeface="Open Sans"/>
                  <a:ea typeface="Open Sans"/>
                  <a:cs typeface="Open Sans"/>
                  <a:sym typeface="Open Sans"/>
                </a:rPr>
                <a:t>2</a:t>
              </a:r>
              <a:endParaRPr sz="1400" b="0" i="0" u="none" strike="noStrike" cap="none">
                <a:solidFill>
                  <a:schemeClr val="tx1">
                    <a:lumMod val="75000"/>
                    <a:lumOff val="25000"/>
                  </a:schemeClr>
                </a:solidFill>
                <a:sym typeface="Arial"/>
              </a:endParaRPr>
            </a:p>
          </p:txBody>
        </p:sp>
      </p:grpSp>
      <p:grpSp>
        <p:nvGrpSpPr>
          <p:cNvPr id="720" name="Google Shape;720;g70b24591b1_4_25"/>
          <p:cNvGrpSpPr/>
          <p:nvPr/>
        </p:nvGrpSpPr>
        <p:grpSpPr>
          <a:xfrm>
            <a:off x="9715501" y="5501941"/>
            <a:ext cx="776400" cy="776400"/>
            <a:chOff x="9435586" y="5739777"/>
            <a:chExt cx="776400" cy="776400"/>
          </a:xfrm>
        </p:grpSpPr>
        <p:sp>
          <p:nvSpPr>
            <p:cNvPr id="721" name="Google Shape;721;g70b24591b1_4_25"/>
            <p:cNvSpPr/>
            <p:nvPr/>
          </p:nvSpPr>
          <p:spPr>
            <a:xfrm rot="-267207">
              <a:off x="9462545" y="5766736"/>
              <a:ext cx="722481" cy="722481"/>
            </a:xfrm>
            <a:prstGeom prst="ellipse">
              <a:avLst/>
            </a:prstGeom>
            <a:solidFill>
              <a:schemeClr val="lt1"/>
            </a:solidFill>
            <a:ln w="38100" cap="flat" cmpd="sng">
              <a:solidFill>
                <a:srgbClr val="7794A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tx1">
                    <a:lumMod val="75000"/>
                    <a:lumOff val="25000"/>
                  </a:schemeClr>
                </a:solidFill>
                <a:latin typeface="Calibri"/>
                <a:ea typeface="Calibri"/>
                <a:cs typeface="Calibri"/>
                <a:sym typeface="Calibri"/>
              </a:endParaRPr>
            </a:p>
          </p:txBody>
        </p:sp>
        <p:sp>
          <p:nvSpPr>
            <p:cNvPr id="722" name="Google Shape;722;g70b24591b1_4_25"/>
            <p:cNvSpPr/>
            <p:nvPr/>
          </p:nvSpPr>
          <p:spPr>
            <a:xfrm>
              <a:off x="9663059" y="5951740"/>
              <a:ext cx="332100" cy="400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tx1">
                      <a:lumMod val="75000"/>
                      <a:lumOff val="25000"/>
                    </a:schemeClr>
                  </a:solidFill>
                  <a:latin typeface="Open Sans"/>
                  <a:ea typeface="Open Sans"/>
                  <a:cs typeface="Open Sans"/>
                  <a:sym typeface="Open Sans"/>
                </a:rPr>
                <a:t>3</a:t>
              </a:r>
              <a:endParaRPr sz="1400" b="0" i="0" u="none" strike="noStrike" cap="none">
                <a:solidFill>
                  <a:schemeClr val="tx1">
                    <a:lumMod val="75000"/>
                    <a:lumOff val="25000"/>
                  </a:schemeClr>
                </a:solidFill>
                <a:sym typeface="Arial"/>
              </a:endParaRPr>
            </a:p>
          </p:txBody>
        </p:sp>
      </p:grpSp>
      <p:grpSp>
        <p:nvGrpSpPr>
          <p:cNvPr id="723" name="Google Shape;723;g70b24591b1_4_25"/>
          <p:cNvGrpSpPr/>
          <p:nvPr/>
        </p:nvGrpSpPr>
        <p:grpSpPr>
          <a:xfrm>
            <a:off x="7888530" y="6379328"/>
            <a:ext cx="776400" cy="776400"/>
            <a:chOff x="7608615" y="6617164"/>
            <a:chExt cx="776400" cy="776400"/>
          </a:xfrm>
        </p:grpSpPr>
        <p:sp>
          <p:nvSpPr>
            <p:cNvPr id="724" name="Google Shape;724;g70b24591b1_4_25"/>
            <p:cNvSpPr/>
            <p:nvPr/>
          </p:nvSpPr>
          <p:spPr>
            <a:xfrm rot="-267207">
              <a:off x="7635574" y="6644123"/>
              <a:ext cx="722481" cy="722481"/>
            </a:xfrm>
            <a:prstGeom prst="ellipse">
              <a:avLst/>
            </a:prstGeom>
            <a:solidFill>
              <a:schemeClr val="lt1"/>
            </a:solidFill>
            <a:ln w="38100" cap="flat" cmpd="sng">
              <a:solidFill>
                <a:srgbClr val="86D4DE"/>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tx1">
                    <a:lumMod val="75000"/>
                    <a:lumOff val="25000"/>
                  </a:schemeClr>
                </a:solidFill>
                <a:latin typeface="Calibri"/>
                <a:ea typeface="Calibri"/>
                <a:cs typeface="Calibri"/>
                <a:sym typeface="Calibri"/>
              </a:endParaRPr>
            </a:p>
          </p:txBody>
        </p:sp>
        <p:sp>
          <p:nvSpPr>
            <p:cNvPr id="725" name="Google Shape;725;g70b24591b1_4_25"/>
            <p:cNvSpPr/>
            <p:nvPr/>
          </p:nvSpPr>
          <p:spPr>
            <a:xfrm>
              <a:off x="7847490" y="6821130"/>
              <a:ext cx="332100" cy="400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tx1">
                      <a:lumMod val="75000"/>
                      <a:lumOff val="25000"/>
                    </a:schemeClr>
                  </a:solidFill>
                  <a:latin typeface="Open Sans"/>
                  <a:ea typeface="Open Sans"/>
                  <a:cs typeface="Open Sans"/>
                  <a:sym typeface="Open Sans"/>
                </a:rPr>
                <a:t>4</a:t>
              </a:r>
              <a:endParaRPr sz="1400" b="0" i="0" u="none" strike="noStrike" cap="none">
                <a:solidFill>
                  <a:schemeClr val="tx1">
                    <a:lumMod val="75000"/>
                    <a:lumOff val="25000"/>
                  </a:schemeClr>
                </a:solidFill>
                <a:sym typeface="Arial"/>
              </a:endParaRPr>
            </a:p>
          </p:txBody>
        </p:sp>
      </p:grpSp>
      <p:grpSp>
        <p:nvGrpSpPr>
          <p:cNvPr id="726" name="Google Shape;726;g70b24591b1_4_25"/>
          <p:cNvGrpSpPr/>
          <p:nvPr/>
        </p:nvGrpSpPr>
        <p:grpSpPr>
          <a:xfrm>
            <a:off x="5966711" y="5509747"/>
            <a:ext cx="722481" cy="722481"/>
            <a:chOff x="5686796" y="5747585"/>
            <a:chExt cx="722481" cy="722481"/>
          </a:xfrm>
        </p:grpSpPr>
        <p:sp>
          <p:nvSpPr>
            <p:cNvPr id="727" name="Google Shape;727;g70b24591b1_4_25"/>
            <p:cNvSpPr/>
            <p:nvPr/>
          </p:nvSpPr>
          <p:spPr>
            <a:xfrm rot="-267207">
              <a:off x="5686796" y="5747585"/>
              <a:ext cx="722481" cy="722481"/>
            </a:xfrm>
            <a:prstGeom prst="ellipse">
              <a:avLst/>
            </a:prstGeom>
            <a:solidFill>
              <a:schemeClr val="lt1"/>
            </a:solidFill>
            <a:ln w="38100" cap="flat" cmpd="sng">
              <a:solidFill>
                <a:srgbClr val="A98BB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400" b="0" i="0" u="none" strike="noStrike" cap="none" dirty="0">
                <a:solidFill>
                  <a:schemeClr val="tx1">
                    <a:lumMod val="75000"/>
                    <a:lumOff val="25000"/>
                  </a:schemeClr>
                </a:solidFill>
                <a:sym typeface="Arial"/>
              </a:endParaRPr>
            </a:p>
          </p:txBody>
        </p:sp>
        <p:sp>
          <p:nvSpPr>
            <p:cNvPr id="728" name="Google Shape;728;g70b24591b1_4_25"/>
            <p:cNvSpPr/>
            <p:nvPr/>
          </p:nvSpPr>
          <p:spPr>
            <a:xfrm>
              <a:off x="5886160" y="5923300"/>
              <a:ext cx="330600" cy="400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1" dirty="0">
                  <a:solidFill>
                    <a:schemeClr val="tx1">
                      <a:lumMod val="75000"/>
                      <a:lumOff val="25000"/>
                    </a:schemeClr>
                  </a:solidFill>
                  <a:latin typeface="Open Sans"/>
                  <a:ea typeface="Open Sans"/>
                  <a:cs typeface="Open Sans"/>
                  <a:sym typeface="Open Sans"/>
                </a:rPr>
                <a:t>5</a:t>
              </a:r>
              <a:endParaRPr sz="1400" b="0" i="0" u="none" strike="noStrike" cap="none" dirty="0">
                <a:solidFill>
                  <a:schemeClr val="tx1">
                    <a:lumMod val="75000"/>
                    <a:lumOff val="25000"/>
                  </a:schemeClr>
                </a:solidFill>
                <a:sym typeface="Arial"/>
              </a:endParaRPr>
            </a:p>
          </p:txBody>
        </p:sp>
      </p:grpSp>
      <p:pic>
        <p:nvPicPr>
          <p:cNvPr id="43" name="Google Shape;39;p26">
            <a:extLst>
              <a:ext uri="{FF2B5EF4-FFF2-40B4-BE49-F238E27FC236}">
                <a16:creationId xmlns:a16="http://schemas.microsoft.com/office/drawing/2014/main" id="{4A8A4F3D-B293-4A0B-819E-A2F2B2C84F07}"/>
              </a:ext>
            </a:extLst>
          </p:cNvPr>
          <p:cNvPicPr preferRelativeResize="0"/>
          <p:nvPr/>
        </p:nvPicPr>
        <p:blipFill rotWithShape="1">
          <a:blip r:embed="rId3">
            <a:alphaModFix/>
          </a:blip>
          <a:srcRect t="6807" b="6798"/>
          <a:stretch/>
        </p:blipFill>
        <p:spPr>
          <a:xfrm>
            <a:off x="5150280" y="797822"/>
            <a:ext cx="6239228" cy="1015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32"/>
        <p:cNvGrpSpPr/>
        <p:nvPr/>
      </p:nvGrpSpPr>
      <p:grpSpPr>
        <a:xfrm>
          <a:off x="0" y="0"/>
          <a:ext cx="0" cy="0"/>
          <a:chOff x="0" y="0"/>
          <a:chExt cx="0" cy="0"/>
        </a:xfrm>
      </p:grpSpPr>
      <p:sp>
        <p:nvSpPr>
          <p:cNvPr id="733" name="Google Shape;733;g70b24591b1_4_69"/>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CI with Jenkins</a:t>
            </a:r>
            <a:endParaRPr/>
          </a:p>
        </p:txBody>
      </p:sp>
      <p:pic>
        <p:nvPicPr>
          <p:cNvPr id="735" name="Google Shape;735;g70b24591b1_4_69"/>
          <p:cNvPicPr preferRelativeResize="0"/>
          <p:nvPr/>
        </p:nvPicPr>
        <p:blipFill rotWithShape="1">
          <a:blip r:embed="rId3">
            <a:alphaModFix/>
          </a:blip>
          <a:stretch/>
        </p:blipFill>
        <p:spPr>
          <a:xfrm>
            <a:off x="933863" y="1279780"/>
            <a:ext cx="14444776" cy="6760629"/>
          </a:xfrm>
          <a:prstGeom prst="rect">
            <a:avLst/>
          </a:prstGeom>
          <a:noFill/>
          <a:ln>
            <a:noFill/>
          </a:ln>
        </p:spPr>
      </p:pic>
      <p:pic>
        <p:nvPicPr>
          <p:cNvPr id="5" name="Google Shape;39;p26">
            <a:extLst>
              <a:ext uri="{FF2B5EF4-FFF2-40B4-BE49-F238E27FC236}">
                <a16:creationId xmlns:a16="http://schemas.microsoft.com/office/drawing/2014/main" id="{9F8388D6-3751-434C-8FD9-1EE5A35540CF}"/>
              </a:ext>
            </a:extLst>
          </p:cNvPr>
          <p:cNvPicPr preferRelativeResize="0"/>
          <p:nvPr/>
        </p:nvPicPr>
        <p:blipFill rotWithShape="1">
          <a:blip r:embed="rId4">
            <a:alphaModFix/>
          </a:blip>
          <a:srcRect t="6807" b="6798"/>
          <a:stretch/>
        </p:blipFill>
        <p:spPr>
          <a:xfrm>
            <a:off x="5926082" y="797822"/>
            <a:ext cx="4687624" cy="1015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40"/>
        <p:cNvGrpSpPr/>
        <p:nvPr/>
      </p:nvGrpSpPr>
      <p:grpSpPr>
        <a:xfrm>
          <a:off x="0" y="0"/>
          <a:ext cx="0" cy="0"/>
          <a:chOff x="0" y="0"/>
          <a:chExt cx="0" cy="0"/>
        </a:xfrm>
      </p:grpSpPr>
      <p:sp>
        <p:nvSpPr>
          <p:cNvPr id="741" name="Google Shape;741;g70b24591b1_4_75"/>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3200"/>
              <a:buFont typeface="Open Sans ExtraBold"/>
              <a:buNone/>
            </a:pPr>
            <a:r>
              <a:rPr lang="en-US"/>
              <a:t>Jenkins Installation</a:t>
            </a:r>
            <a:endParaRPr/>
          </a:p>
        </p:txBody>
      </p:sp>
      <p:sp>
        <p:nvSpPr>
          <p:cNvPr id="743" name="Google Shape;743;g70b24591b1_4_75"/>
          <p:cNvSpPr txBox="1"/>
          <p:nvPr/>
        </p:nvSpPr>
        <p:spPr>
          <a:xfrm>
            <a:off x="1642188" y="1119674"/>
            <a:ext cx="13398900" cy="7695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2200"/>
              <a:buFont typeface="Arial"/>
              <a:buNone/>
            </a:pPr>
            <a:r>
              <a:rPr lang="en-US" sz="2200" b="0" i="0" u="none" strike="noStrike" cap="none" dirty="0">
                <a:solidFill>
                  <a:schemeClr val="tx1">
                    <a:lumMod val="75000"/>
                    <a:lumOff val="25000"/>
                  </a:schemeClr>
                </a:solidFill>
                <a:latin typeface="Open Sans"/>
                <a:ea typeface="Open Sans"/>
                <a:cs typeface="Open Sans"/>
                <a:sym typeface="Open Sans"/>
              </a:rPr>
              <a:t>Jenkins can be installed in both Linux and Windows platforms. Follow the below instructions to install Jenkins to your system:</a:t>
            </a:r>
            <a:endParaRPr sz="2200" b="0" i="0" u="none" strike="noStrike" cap="none" dirty="0">
              <a:solidFill>
                <a:schemeClr val="tx1">
                  <a:lumMod val="75000"/>
                  <a:lumOff val="25000"/>
                </a:schemeClr>
              </a:solidFill>
              <a:latin typeface="Open Sans"/>
              <a:ea typeface="Open Sans"/>
              <a:cs typeface="Open Sans"/>
              <a:sym typeface="Open Sans"/>
            </a:endParaRPr>
          </a:p>
          <a:p>
            <a:pPr marL="0" marR="0" lvl="0" indent="0" algn="ctr" rtl="0">
              <a:lnSpc>
                <a:spcPct val="100000"/>
              </a:lnSpc>
              <a:spcBef>
                <a:spcPts val="0"/>
              </a:spcBef>
              <a:spcAft>
                <a:spcPts val="0"/>
              </a:spcAft>
              <a:buClr>
                <a:srgbClr val="000000"/>
              </a:buClr>
              <a:buSzPts val="2200"/>
              <a:buFont typeface="Arial"/>
              <a:buNone/>
            </a:pPr>
            <a:endParaRPr sz="2200" b="0" i="0" u="none" strike="noStrike" cap="none" dirty="0">
              <a:solidFill>
                <a:schemeClr val="tx1">
                  <a:lumMod val="75000"/>
                  <a:lumOff val="25000"/>
                </a:schemeClr>
              </a:solidFill>
              <a:latin typeface="Open Sans"/>
              <a:ea typeface="Open Sans"/>
              <a:cs typeface="Open Sans"/>
              <a:sym typeface="Open Sans"/>
            </a:endParaRPr>
          </a:p>
        </p:txBody>
      </p:sp>
      <p:pic>
        <p:nvPicPr>
          <p:cNvPr id="6" name="Google Shape;39;p26">
            <a:extLst>
              <a:ext uri="{FF2B5EF4-FFF2-40B4-BE49-F238E27FC236}">
                <a16:creationId xmlns:a16="http://schemas.microsoft.com/office/drawing/2014/main" id="{E5DF4E09-87EC-4B20-A709-7313202C75C2}"/>
              </a:ext>
            </a:extLst>
          </p:cNvPr>
          <p:cNvPicPr preferRelativeResize="0"/>
          <p:nvPr/>
        </p:nvPicPr>
        <p:blipFill rotWithShape="1">
          <a:blip r:embed="rId3">
            <a:alphaModFix/>
          </a:blip>
          <a:srcRect t="6807" b="6798"/>
          <a:stretch/>
        </p:blipFill>
        <p:spPr>
          <a:xfrm>
            <a:off x="5150280" y="797822"/>
            <a:ext cx="6239228" cy="101575"/>
          </a:xfrm>
          <a:prstGeom prst="rect">
            <a:avLst/>
          </a:prstGeom>
          <a:noFill/>
          <a:ln>
            <a:noFill/>
          </a:ln>
        </p:spPr>
      </p:pic>
      <p:grpSp>
        <p:nvGrpSpPr>
          <p:cNvPr id="2" name="Group 1">
            <a:extLst>
              <a:ext uri="{FF2B5EF4-FFF2-40B4-BE49-F238E27FC236}">
                <a16:creationId xmlns:a16="http://schemas.microsoft.com/office/drawing/2014/main" id="{CB193BB9-D734-4CF5-90BC-A8C468BC885B}"/>
              </a:ext>
            </a:extLst>
          </p:cNvPr>
          <p:cNvGrpSpPr/>
          <p:nvPr/>
        </p:nvGrpSpPr>
        <p:grpSpPr>
          <a:xfrm>
            <a:off x="1418253" y="2096814"/>
            <a:ext cx="13417500" cy="6205834"/>
            <a:chOff x="1418253" y="2096814"/>
            <a:chExt cx="13417500" cy="6205834"/>
          </a:xfrm>
        </p:grpSpPr>
        <p:sp>
          <p:nvSpPr>
            <p:cNvPr id="744" name="Google Shape;744;g70b24591b1_4_75"/>
            <p:cNvSpPr txBox="1"/>
            <p:nvPr/>
          </p:nvSpPr>
          <p:spPr>
            <a:xfrm>
              <a:off x="1418253" y="2239348"/>
              <a:ext cx="13417500" cy="6063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800"/>
                <a:buFont typeface="Arial"/>
                <a:buNone/>
              </a:pPr>
              <a:r>
                <a:rPr lang="en-US" sz="2800" b="1" i="0" u="none" strike="noStrike" cap="none" dirty="0">
                  <a:solidFill>
                    <a:schemeClr val="tx1">
                      <a:lumMod val="75000"/>
                      <a:lumOff val="25000"/>
                    </a:schemeClr>
                  </a:solidFill>
                  <a:latin typeface="Open Sans"/>
                  <a:ea typeface="Open Sans"/>
                  <a:cs typeface="Open Sans"/>
                  <a:sym typeface="Open Sans"/>
                </a:rPr>
                <a:t>For Windows:</a:t>
              </a:r>
              <a:endParaRPr sz="1400" b="0" i="0" u="none" strike="noStrike" cap="none" dirty="0">
                <a:solidFill>
                  <a:schemeClr val="tx1">
                    <a:lumMod val="75000"/>
                    <a:lumOff val="25000"/>
                  </a:schemeClr>
                </a:solidFill>
                <a:latin typeface="Open Sans"/>
                <a:ea typeface="Open Sans"/>
                <a:cs typeface="Open Sans"/>
                <a:sym typeface="Open Sans"/>
              </a:endParaRPr>
            </a:p>
            <a:p>
              <a:pPr marL="457200" marR="0" lvl="0" indent="-457200" algn="ctr" rtl="0">
                <a:lnSpc>
                  <a:spcPct val="100000"/>
                </a:lnSpc>
                <a:spcBef>
                  <a:spcPts val="0"/>
                </a:spcBef>
                <a:spcAft>
                  <a:spcPts val="0"/>
                </a:spcAft>
                <a:buClr>
                  <a:schemeClr val="dk1"/>
                </a:buClr>
                <a:buSzPts val="2200"/>
                <a:buFont typeface="Open Sans"/>
                <a:buChar char="•"/>
              </a:pPr>
              <a:r>
                <a:rPr lang="en-US" sz="2200" b="0" i="0" u="none" strike="noStrike" cap="none" dirty="0">
                  <a:solidFill>
                    <a:schemeClr val="tx1">
                      <a:lumMod val="75000"/>
                      <a:lumOff val="25000"/>
                    </a:schemeClr>
                  </a:solidFill>
                  <a:latin typeface="Open Sans"/>
                  <a:ea typeface="Open Sans"/>
                  <a:cs typeface="Open Sans"/>
                  <a:sym typeface="Open Sans"/>
                </a:rPr>
                <a:t>Download Jenkins from the below website and run the executable file in your machine and Jenkins will be installed to your system.</a:t>
              </a:r>
              <a:endParaRPr sz="2800" b="1" i="0" u="none" strike="noStrike" cap="none" dirty="0">
                <a:solidFill>
                  <a:schemeClr val="tx1">
                    <a:lumMod val="75000"/>
                    <a:lumOff val="25000"/>
                  </a:schemeClr>
                </a:solidFill>
                <a:latin typeface="Open Sans"/>
                <a:ea typeface="Open Sans"/>
                <a:cs typeface="Open Sans"/>
                <a:sym typeface="Open Sans"/>
              </a:endParaRPr>
            </a:p>
            <a:p>
              <a:pPr marL="457200" marR="0" lvl="0" indent="-317500" algn="ctr" rtl="0">
                <a:lnSpc>
                  <a:spcPct val="100000"/>
                </a:lnSpc>
                <a:spcBef>
                  <a:spcPts val="0"/>
                </a:spcBef>
                <a:spcAft>
                  <a:spcPts val="0"/>
                </a:spcAft>
                <a:buClr>
                  <a:srgbClr val="000000"/>
                </a:buClr>
                <a:buSzPts val="2200"/>
                <a:buFont typeface="Arial"/>
                <a:buNone/>
              </a:pPr>
              <a:endParaRPr sz="2200" b="0" i="0" u="none" strike="noStrike" cap="none" dirty="0">
                <a:solidFill>
                  <a:schemeClr val="tx1">
                    <a:lumMod val="75000"/>
                    <a:lumOff val="25000"/>
                  </a:schemeClr>
                </a:solidFill>
                <a:latin typeface="Open Sans"/>
                <a:ea typeface="Open Sans"/>
                <a:cs typeface="Open Sans"/>
                <a:sym typeface="Open Sans"/>
              </a:endParaRPr>
            </a:p>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dirty="0">
                  <a:solidFill>
                    <a:schemeClr val="tx1">
                      <a:lumMod val="75000"/>
                      <a:lumOff val="25000"/>
                    </a:schemeClr>
                  </a:solidFill>
                  <a:latin typeface="Open Sans"/>
                  <a:ea typeface="Open Sans"/>
                  <a:cs typeface="Open Sans"/>
                  <a:sym typeface="Open Sans"/>
                </a:rPr>
                <a:t>https://jenkins.io/download/thank-you-downloading-windows-installer-stable/</a:t>
              </a:r>
              <a:endParaRPr sz="2200" b="1" i="0" u="none" strike="noStrike" cap="none" dirty="0">
                <a:solidFill>
                  <a:schemeClr val="tx1">
                    <a:lumMod val="75000"/>
                    <a:lumOff val="25000"/>
                  </a:schemeClr>
                </a:solidFill>
                <a:latin typeface="Open Sans"/>
                <a:ea typeface="Open Sans"/>
                <a:cs typeface="Open Sans"/>
                <a:sym typeface="Open Sans"/>
              </a:endParaRPr>
            </a:p>
            <a:p>
              <a:pPr marL="0" marR="0" lvl="0" indent="0" algn="ctr" rtl="0">
                <a:lnSpc>
                  <a:spcPct val="100000"/>
                </a:lnSpc>
                <a:spcBef>
                  <a:spcPts val="0"/>
                </a:spcBef>
                <a:spcAft>
                  <a:spcPts val="0"/>
                </a:spcAft>
                <a:buClr>
                  <a:srgbClr val="000000"/>
                </a:buClr>
                <a:buSzPts val="2800"/>
                <a:buFont typeface="Arial"/>
                <a:buNone/>
              </a:pPr>
              <a:endParaRPr sz="2800" b="1" i="0" u="none" strike="noStrike" cap="none" dirty="0">
                <a:solidFill>
                  <a:schemeClr val="tx1">
                    <a:lumMod val="75000"/>
                    <a:lumOff val="25000"/>
                  </a:schemeClr>
                </a:solidFill>
                <a:latin typeface="Open Sans"/>
                <a:ea typeface="Open Sans"/>
                <a:cs typeface="Open Sans"/>
                <a:sym typeface="Open Sans"/>
              </a:endParaRPr>
            </a:p>
            <a:p>
              <a:pPr marL="0" marR="0" lvl="0" indent="0" algn="ctr" rtl="0">
                <a:lnSpc>
                  <a:spcPct val="100000"/>
                </a:lnSpc>
                <a:spcBef>
                  <a:spcPts val="0"/>
                </a:spcBef>
                <a:spcAft>
                  <a:spcPts val="0"/>
                </a:spcAft>
                <a:buClr>
                  <a:srgbClr val="000000"/>
                </a:buClr>
                <a:buSzPts val="2800"/>
                <a:buFont typeface="Arial"/>
                <a:buNone/>
              </a:pPr>
              <a:r>
                <a:rPr lang="en-US" sz="2800" b="1" i="0" u="none" strike="noStrike" cap="none" dirty="0">
                  <a:solidFill>
                    <a:schemeClr val="tx1">
                      <a:lumMod val="75000"/>
                      <a:lumOff val="25000"/>
                    </a:schemeClr>
                  </a:solidFill>
                  <a:latin typeface="Open Sans"/>
                  <a:ea typeface="Open Sans"/>
                  <a:cs typeface="Open Sans"/>
                  <a:sym typeface="Open Sans"/>
                </a:rPr>
                <a:t>For Linux (Ubuntu or Debian):</a:t>
              </a:r>
              <a:endParaRPr sz="1400" b="0" i="0" u="none" strike="noStrike" cap="none" dirty="0">
                <a:solidFill>
                  <a:schemeClr val="tx1">
                    <a:lumMod val="75000"/>
                    <a:lumOff val="25000"/>
                  </a:schemeClr>
                </a:solidFill>
                <a:latin typeface="Open Sans"/>
                <a:ea typeface="Open Sans"/>
                <a:cs typeface="Open Sans"/>
                <a:sym typeface="Open Sans"/>
              </a:endParaRPr>
            </a:p>
            <a:p>
              <a:pPr marL="514350" marR="0" lvl="0" indent="-514350" algn="ctr" rtl="0">
                <a:lnSpc>
                  <a:spcPct val="100000"/>
                </a:lnSpc>
                <a:spcBef>
                  <a:spcPts val="0"/>
                </a:spcBef>
                <a:spcAft>
                  <a:spcPts val="0"/>
                </a:spcAft>
                <a:buClr>
                  <a:schemeClr val="dk1"/>
                </a:buClr>
                <a:buSzPts val="2200"/>
                <a:buFont typeface="Open Sans"/>
                <a:buChar char="•"/>
              </a:pPr>
              <a:r>
                <a:rPr lang="en-US" sz="2200" b="0" i="0" u="none" strike="noStrike" cap="none" dirty="0">
                  <a:solidFill>
                    <a:schemeClr val="tx1">
                      <a:lumMod val="75000"/>
                      <a:lumOff val="25000"/>
                    </a:schemeClr>
                  </a:solidFill>
                  <a:latin typeface="Open Sans"/>
                  <a:ea typeface="Open Sans"/>
                  <a:cs typeface="Open Sans"/>
                  <a:sym typeface="Open Sans"/>
                </a:rPr>
                <a:t>Run the command given below in the terminal to install Jenkins to your system.</a:t>
              </a:r>
              <a:endParaRPr sz="2800" b="1" i="0" u="none" strike="noStrike" cap="none" dirty="0">
                <a:solidFill>
                  <a:schemeClr val="tx1">
                    <a:lumMod val="75000"/>
                    <a:lumOff val="25000"/>
                  </a:schemeClr>
                </a:solidFill>
                <a:latin typeface="Open Sans"/>
                <a:ea typeface="Open Sans"/>
                <a:cs typeface="Open Sans"/>
                <a:sym typeface="Open Sans"/>
              </a:endParaRPr>
            </a:p>
            <a:p>
              <a:pPr marL="0" marR="0" lvl="1" indent="0" algn="ctr" rtl="0">
                <a:lnSpc>
                  <a:spcPct val="100000"/>
                </a:lnSpc>
                <a:spcBef>
                  <a:spcPts val="0"/>
                </a:spcBef>
                <a:spcAft>
                  <a:spcPts val="0"/>
                </a:spcAft>
                <a:buClr>
                  <a:srgbClr val="000000"/>
                </a:buClr>
                <a:buSzPts val="2200"/>
                <a:buFont typeface="Arial"/>
                <a:buNone/>
              </a:pPr>
              <a:endParaRPr sz="2200" b="1" i="0" u="none" strike="noStrike" cap="none" dirty="0">
                <a:solidFill>
                  <a:schemeClr val="tx1">
                    <a:lumMod val="75000"/>
                    <a:lumOff val="25000"/>
                  </a:schemeClr>
                </a:solidFill>
                <a:latin typeface="Open Sans"/>
                <a:ea typeface="Open Sans"/>
                <a:cs typeface="Open Sans"/>
                <a:sym typeface="Open Sans"/>
              </a:endParaRPr>
            </a:p>
            <a:p>
              <a:pPr marL="0" marR="0" lvl="1" indent="0" algn="ctr" rtl="0">
                <a:lnSpc>
                  <a:spcPct val="100000"/>
                </a:lnSpc>
                <a:spcBef>
                  <a:spcPts val="0"/>
                </a:spcBef>
                <a:spcAft>
                  <a:spcPts val="0"/>
                </a:spcAft>
                <a:buClr>
                  <a:srgbClr val="000000"/>
                </a:buClr>
                <a:buSzPts val="2200"/>
                <a:buFont typeface="Arial"/>
                <a:buNone/>
              </a:pPr>
              <a:r>
                <a:rPr lang="en-US" sz="2200" b="1" i="0" u="none" strike="noStrike" cap="none" dirty="0">
                  <a:solidFill>
                    <a:schemeClr val="tx1">
                      <a:lumMod val="75000"/>
                      <a:lumOff val="25000"/>
                    </a:schemeClr>
                  </a:solidFill>
                  <a:latin typeface="Open Sans"/>
                  <a:ea typeface="Open Sans"/>
                  <a:cs typeface="Open Sans"/>
                  <a:sym typeface="Open Sans"/>
                </a:rPr>
                <a:t>	</a:t>
              </a:r>
              <a:r>
                <a:rPr lang="en-US" sz="2200" b="1" i="0" u="none" strike="noStrike" cap="none" dirty="0" err="1">
                  <a:solidFill>
                    <a:schemeClr val="tx1">
                      <a:lumMod val="75000"/>
                      <a:lumOff val="25000"/>
                    </a:schemeClr>
                  </a:solidFill>
                  <a:latin typeface="Open Sans"/>
                  <a:ea typeface="Open Sans"/>
                  <a:cs typeface="Open Sans"/>
                  <a:sym typeface="Open Sans"/>
                </a:rPr>
                <a:t>sudo</a:t>
              </a:r>
              <a:r>
                <a:rPr lang="en-US" sz="2200" b="1" i="0" u="none" strike="noStrike" cap="none" dirty="0">
                  <a:solidFill>
                    <a:schemeClr val="tx1">
                      <a:lumMod val="75000"/>
                      <a:lumOff val="25000"/>
                    </a:schemeClr>
                  </a:solidFill>
                  <a:latin typeface="Open Sans"/>
                  <a:ea typeface="Open Sans"/>
                  <a:cs typeface="Open Sans"/>
                  <a:sym typeface="Open Sans"/>
                </a:rPr>
                <a:t> apt-get install </a:t>
              </a:r>
              <a:r>
                <a:rPr lang="en-US" sz="2200" b="1" i="0" u="none" strike="noStrike" cap="none" dirty="0" err="1">
                  <a:solidFill>
                    <a:schemeClr val="tx1">
                      <a:lumMod val="75000"/>
                      <a:lumOff val="25000"/>
                    </a:schemeClr>
                  </a:solidFill>
                  <a:latin typeface="Open Sans"/>
                  <a:ea typeface="Open Sans"/>
                  <a:cs typeface="Open Sans"/>
                  <a:sym typeface="Open Sans"/>
                </a:rPr>
                <a:t>jenkins</a:t>
              </a:r>
              <a:endParaRPr sz="2200" b="1" i="0" u="none" strike="noStrike" cap="none" dirty="0">
                <a:solidFill>
                  <a:schemeClr val="tx1">
                    <a:lumMod val="75000"/>
                    <a:lumOff val="25000"/>
                  </a:schemeClr>
                </a:solidFill>
                <a:latin typeface="Open Sans"/>
                <a:ea typeface="Open Sans"/>
                <a:cs typeface="Open Sans"/>
                <a:sym typeface="Open Sans"/>
              </a:endParaRPr>
            </a:p>
            <a:p>
              <a:pPr marL="0" marR="0" lvl="0" indent="0" algn="ctr" rtl="0">
                <a:lnSpc>
                  <a:spcPct val="100000"/>
                </a:lnSpc>
                <a:spcBef>
                  <a:spcPts val="0"/>
                </a:spcBef>
                <a:spcAft>
                  <a:spcPts val="0"/>
                </a:spcAft>
                <a:buClr>
                  <a:srgbClr val="000000"/>
                </a:buClr>
                <a:buSzPts val="2800"/>
                <a:buFont typeface="Arial"/>
                <a:buNone/>
              </a:pPr>
              <a:endParaRPr sz="2800" b="1" i="0" u="none" strike="noStrike" cap="none" dirty="0">
                <a:solidFill>
                  <a:schemeClr val="tx1">
                    <a:lumMod val="75000"/>
                    <a:lumOff val="25000"/>
                  </a:schemeClr>
                </a:solidFill>
                <a:latin typeface="Open Sans"/>
                <a:ea typeface="Open Sans"/>
                <a:cs typeface="Open Sans"/>
                <a:sym typeface="Open Sans"/>
              </a:endParaRPr>
            </a:p>
            <a:p>
              <a:pPr marL="0" marR="0" lvl="0" indent="0" algn="ctr" rtl="0">
                <a:lnSpc>
                  <a:spcPct val="100000"/>
                </a:lnSpc>
                <a:spcBef>
                  <a:spcPts val="0"/>
                </a:spcBef>
                <a:spcAft>
                  <a:spcPts val="0"/>
                </a:spcAft>
                <a:buClr>
                  <a:srgbClr val="000000"/>
                </a:buClr>
                <a:buSzPts val="2800"/>
                <a:buFont typeface="Arial"/>
                <a:buNone/>
              </a:pPr>
              <a:r>
                <a:rPr lang="en-US" sz="2800" b="1" i="0" u="none" strike="noStrike" cap="none" dirty="0">
                  <a:solidFill>
                    <a:schemeClr val="tx1">
                      <a:lumMod val="75000"/>
                      <a:lumOff val="25000"/>
                    </a:schemeClr>
                  </a:solidFill>
                  <a:latin typeface="Open Sans"/>
                  <a:ea typeface="Open Sans"/>
                  <a:cs typeface="Open Sans"/>
                  <a:sym typeface="Open Sans"/>
                </a:rPr>
                <a:t>For Fedora( any other RPM-based distributed system):</a:t>
              </a:r>
              <a:endParaRPr sz="1400" b="0" i="0" u="none" strike="noStrike" cap="none" dirty="0">
                <a:solidFill>
                  <a:schemeClr val="tx1">
                    <a:lumMod val="75000"/>
                    <a:lumOff val="25000"/>
                  </a:schemeClr>
                </a:solidFill>
                <a:latin typeface="Open Sans"/>
                <a:ea typeface="Open Sans"/>
                <a:cs typeface="Open Sans"/>
                <a:sym typeface="Open Sans"/>
              </a:endParaRPr>
            </a:p>
            <a:p>
              <a:pPr marL="514350" marR="0" lvl="0" indent="-514350" algn="ctr" rtl="0">
                <a:lnSpc>
                  <a:spcPct val="100000"/>
                </a:lnSpc>
                <a:spcBef>
                  <a:spcPts val="0"/>
                </a:spcBef>
                <a:spcAft>
                  <a:spcPts val="0"/>
                </a:spcAft>
                <a:buClr>
                  <a:srgbClr val="000000"/>
                </a:buClr>
                <a:buSzPts val="2200"/>
                <a:buFont typeface="Open Sans"/>
                <a:buChar char="•"/>
              </a:pPr>
              <a:r>
                <a:rPr lang="en-US" sz="2200" b="0" i="0" u="none" strike="noStrike" cap="none" dirty="0">
                  <a:solidFill>
                    <a:schemeClr val="tx1">
                      <a:lumMod val="75000"/>
                      <a:lumOff val="25000"/>
                    </a:schemeClr>
                  </a:solidFill>
                  <a:latin typeface="Open Sans"/>
                  <a:ea typeface="Open Sans"/>
                  <a:cs typeface="Open Sans"/>
                  <a:sym typeface="Open Sans"/>
                </a:rPr>
                <a:t>Run the command given below in the terminal to install Jenkins in your system</a:t>
              </a:r>
              <a:endParaRPr sz="1400" b="0" i="0" u="none" strike="noStrike" cap="none" dirty="0">
                <a:solidFill>
                  <a:schemeClr val="tx1">
                    <a:lumMod val="75000"/>
                    <a:lumOff val="25000"/>
                  </a:schemeClr>
                </a:solidFill>
                <a:latin typeface="Open Sans"/>
                <a:ea typeface="Open Sans"/>
                <a:cs typeface="Open Sans"/>
                <a:sym typeface="Open Sans"/>
              </a:endParaRPr>
            </a:p>
            <a:p>
              <a:pPr marL="514350" marR="0" lvl="0" indent="-514350" algn="ctr" rtl="0">
                <a:lnSpc>
                  <a:spcPct val="100000"/>
                </a:lnSpc>
                <a:spcBef>
                  <a:spcPts val="0"/>
                </a:spcBef>
                <a:spcAft>
                  <a:spcPts val="0"/>
                </a:spcAft>
                <a:buClr>
                  <a:srgbClr val="000000"/>
                </a:buClr>
                <a:buSzPts val="2200"/>
                <a:buFont typeface="Arial"/>
                <a:buNone/>
              </a:pPr>
              <a:endParaRPr sz="2200" b="1" i="0" u="none" strike="noStrike" cap="none" dirty="0">
                <a:solidFill>
                  <a:schemeClr val="tx1">
                    <a:lumMod val="75000"/>
                    <a:lumOff val="25000"/>
                  </a:schemeClr>
                </a:solidFill>
                <a:latin typeface="Open Sans"/>
                <a:ea typeface="Open Sans"/>
                <a:cs typeface="Open Sans"/>
                <a:sym typeface="Open Sans"/>
              </a:endParaRPr>
            </a:p>
            <a:p>
              <a:pPr marL="514350" marR="0" lvl="0" indent="-514350" algn="ctr" rtl="0">
                <a:lnSpc>
                  <a:spcPct val="100000"/>
                </a:lnSpc>
                <a:spcBef>
                  <a:spcPts val="0"/>
                </a:spcBef>
                <a:spcAft>
                  <a:spcPts val="0"/>
                </a:spcAft>
                <a:buClr>
                  <a:srgbClr val="000000"/>
                </a:buClr>
                <a:buSzPts val="2200"/>
                <a:buFont typeface="Arial"/>
                <a:buNone/>
              </a:pPr>
              <a:r>
                <a:rPr lang="en-US" sz="2200" b="1" i="0" u="none" strike="noStrike" cap="none" dirty="0">
                  <a:solidFill>
                    <a:schemeClr val="tx1">
                      <a:lumMod val="75000"/>
                      <a:lumOff val="25000"/>
                    </a:schemeClr>
                  </a:solidFill>
                  <a:latin typeface="Open Sans"/>
                  <a:ea typeface="Open Sans"/>
                  <a:cs typeface="Open Sans"/>
                  <a:sym typeface="Open Sans"/>
                </a:rPr>
                <a:t>		</a:t>
              </a:r>
              <a:r>
                <a:rPr lang="en-US" sz="2200" b="1" i="0" u="none" strike="noStrike" cap="none" dirty="0" err="1">
                  <a:solidFill>
                    <a:schemeClr val="tx1">
                      <a:lumMod val="75000"/>
                      <a:lumOff val="25000"/>
                    </a:schemeClr>
                  </a:solidFill>
                  <a:latin typeface="Open Sans"/>
                  <a:ea typeface="Open Sans"/>
                  <a:cs typeface="Open Sans"/>
                  <a:sym typeface="Open Sans"/>
                </a:rPr>
                <a:t>sudo</a:t>
              </a:r>
              <a:r>
                <a:rPr lang="en-US" sz="2200" b="1" i="0" u="none" strike="noStrike" cap="none" dirty="0">
                  <a:solidFill>
                    <a:schemeClr val="tx1">
                      <a:lumMod val="75000"/>
                      <a:lumOff val="25000"/>
                    </a:schemeClr>
                  </a:solidFill>
                  <a:latin typeface="Open Sans"/>
                  <a:ea typeface="Open Sans"/>
                  <a:cs typeface="Open Sans"/>
                  <a:sym typeface="Open Sans"/>
                </a:rPr>
                <a:t> yum install </a:t>
              </a:r>
              <a:r>
                <a:rPr lang="en-US" sz="2200" b="1" i="0" u="none" strike="noStrike" cap="none" dirty="0" err="1">
                  <a:solidFill>
                    <a:schemeClr val="tx1">
                      <a:lumMod val="75000"/>
                      <a:lumOff val="25000"/>
                    </a:schemeClr>
                  </a:solidFill>
                  <a:latin typeface="Open Sans"/>
                  <a:ea typeface="Open Sans"/>
                  <a:cs typeface="Open Sans"/>
                  <a:sym typeface="Open Sans"/>
                </a:rPr>
                <a:t>jenkins</a:t>
              </a:r>
              <a:endParaRPr sz="2200" b="1" i="0" u="none" strike="noStrike" cap="none" dirty="0">
                <a:solidFill>
                  <a:schemeClr val="tx1">
                    <a:lumMod val="75000"/>
                    <a:lumOff val="25000"/>
                  </a:schemeClr>
                </a:solidFill>
                <a:latin typeface="Open Sans"/>
                <a:ea typeface="Open Sans"/>
                <a:cs typeface="Open Sans"/>
                <a:sym typeface="Open Sans"/>
              </a:endParaRPr>
            </a:p>
            <a:p>
              <a:pPr marL="0" marR="0" lvl="0" indent="0" algn="ctr" rtl="0">
                <a:lnSpc>
                  <a:spcPct val="100000"/>
                </a:lnSpc>
                <a:spcBef>
                  <a:spcPts val="0"/>
                </a:spcBef>
                <a:spcAft>
                  <a:spcPts val="0"/>
                </a:spcAft>
                <a:buClr>
                  <a:srgbClr val="000000"/>
                </a:buClr>
                <a:buSzPts val="2800"/>
                <a:buFont typeface="Arial"/>
                <a:buNone/>
              </a:pPr>
              <a:endParaRPr sz="2800" b="1" i="0" u="none" strike="noStrike" cap="none" dirty="0">
                <a:solidFill>
                  <a:schemeClr val="tx1">
                    <a:lumMod val="75000"/>
                    <a:lumOff val="25000"/>
                  </a:schemeClr>
                </a:solidFill>
                <a:latin typeface="Open Sans"/>
                <a:ea typeface="Open Sans"/>
                <a:cs typeface="Open Sans"/>
                <a:sym typeface="Open Sans"/>
              </a:endParaRPr>
            </a:p>
          </p:txBody>
        </p:sp>
        <p:sp>
          <p:nvSpPr>
            <p:cNvPr id="7" name="Rectangle: Rounded Corners 6">
              <a:extLst>
                <a:ext uri="{FF2B5EF4-FFF2-40B4-BE49-F238E27FC236}">
                  <a16:creationId xmlns:a16="http://schemas.microsoft.com/office/drawing/2014/main" id="{33CE8DAD-9120-4940-969A-923A4EFB01E9}"/>
                </a:ext>
              </a:extLst>
            </p:cNvPr>
            <p:cNvSpPr/>
            <p:nvPr/>
          </p:nvSpPr>
          <p:spPr>
            <a:xfrm>
              <a:off x="1623848" y="2096814"/>
              <a:ext cx="13038083" cy="5975131"/>
            </a:xfrm>
            <a:prstGeom prst="roundRect">
              <a:avLst>
                <a:gd name="adj" fmla="val 2099"/>
              </a:avLst>
            </a:prstGeom>
            <a:noFill/>
            <a:ln>
              <a:solidFill>
                <a:srgbClr val="FA711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sp>
        <p:nvSpPr>
          <p:cNvPr id="403" name="Google Shape;403;p1"/>
          <p:cNvSpPr txBox="1">
            <a:spLocks noGrp="1"/>
          </p:cNvSpPr>
          <p:nvPr>
            <p:ph type="body" idx="4294967295"/>
          </p:nvPr>
        </p:nvSpPr>
        <p:spPr>
          <a:xfrm>
            <a:off x="8813697" y="3840326"/>
            <a:ext cx="6960049" cy="589905"/>
          </a:xfrm>
          <a:prstGeom prst="rect">
            <a:avLst/>
          </a:prstGeom>
          <a:noFill/>
          <a:ln>
            <a:noFill/>
          </a:ln>
        </p:spPr>
        <p:txBody>
          <a:bodyPr spcFirstLastPara="1" wrap="square" lIns="0" tIns="0" rIns="0" bIns="0" anchor="ctr" anchorCtr="0">
            <a:spAutoFit/>
          </a:bodyPr>
          <a:lstStyle/>
          <a:p>
            <a:pPr indent="0">
              <a:lnSpc>
                <a:spcPts val="3600"/>
              </a:lnSpc>
              <a:buFont typeface="Arial"/>
              <a:buNone/>
            </a:pPr>
            <a:r>
              <a:rPr lang="en-US" sz="3000" b="1" dirty="0">
                <a:solidFill>
                  <a:schemeClr val="tx1">
                    <a:lumMod val="75000"/>
                    <a:lumOff val="25000"/>
                  </a:schemeClr>
                </a:solidFill>
                <a:latin typeface="Open Sans"/>
                <a:ea typeface="Open Sans"/>
                <a:cs typeface="Open Sans"/>
                <a:sym typeface="Arial"/>
              </a:rPr>
              <a:t>Getting Started with Jenkins</a:t>
            </a:r>
            <a:endParaRPr sz="3000" b="1" dirty="0">
              <a:solidFill>
                <a:schemeClr val="tx1">
                  <a:lumMod val="75000"/>
                  <a:lumOff val="25000"/>
                </a:schemeClr>
              </a:solidFill>
              <a:latin typeface="Open Sans"/>
              <a:ea typeface="Open Sans"/>
              <a:cs typeface="Open Sans"/>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749"/>
        <p:cNvGrpSpPr/>
        <p:nvPr/>
      </p:nvGrpSpPr>
      <p:grpSpPr>
        <a:xfrm>
          <a:off x="0" y="0"/>
          <a:ext cx="0" cy="0"/>
          <a:chOff x="0" y="0"/>
          <a:chExt cx="0" cy="0"/>
        </a:xfrm>
      </p:grpSpPr>
      <p:sp>
        <p:nvSpPr>
          <p:cNvPr id="750" name="Google Shape;750;g70b24591b1_4_83"/>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3200"/>
              <a:buFont typeface="Open Sans ExtraBold"/>
              <a:buNone/>
            </a:pPr>
            <a:r>
              <a:rPr lang="en-US"/>
              <a:t>Building A Build Server</a:t>
            </a:r>
            <a:endParaRPr/>
          </a:p>
        </p:txBody>
      </p:sp>
      <p:sp>
        <p:nvSpPr>
          <p:cNvPr id="752" name="Google Shape;752;g70b24591b1_4_83"/>
          <p:cNvSpPr txBox="1"/>
          <p:nvPr/>
        </p:nvSpPr>
        <p:spPr>
          <a:xfrm>
            <a:off x="989046" y="1045029"/>
            <a:ext cx="14406600" cy="1107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dirty="0">
                <a:solidFill>
                  <a:schemeClr val="tx1">
                    <a:lumMod val="75000"/>
                    <a:lumOff val="25000"/>
                  </a:schemeClr>
                </a:solidFill>
                <a:latin typeface="Open Sans"/>
                <a:ea typeface="Open Sans"/>
                <a:cs typeface="Open Sans"/>
                <a:sym typeface="Open Sans"/>
              </a:rPr>
              <a:t>Installing Jenkins on your local development machine is one thing, but installing Jenkins on a proper build server deserves a little more forethought and planning. Below are the points to be considered while preparing a reliable build server:</a:t>
            </a:r>
            <a:endParaRPr sz="2200" b="0" i="0" u="none" strike="noStrike" cap="none" dirty="0">
              <a:solidFill>
                <a:schemeClr val="tx1">
                  <a:lumMod val="75000"/>
                  <a:lumOff val="25000"/>
                </a:schemeClr>
              </a:solidFill>
              <a:latin typeface="Open Sans"/>
              <a:ea typeface="Open Sans"/>
              <a:cs typeface="Open Sans"/>
              <a:sym typeface="Open Sans"/>
            </a:endParaRPr>
          </a:p>
        </p:txBody>
      </p:sp>
      <p:grpSp>
        <p:nvGrpSpPr>
          <p:cNvPr id="753" name="Google Shape;753;g70b24591b1_4_83"/>
          <p:cNvGrpSpPr/>
          <p:nvPr/>
        </p:nvGrpSpPr>
        <p:grpSpPr>
          <a:xfrm>
            <a:off x="5426360" y="2356297"/>
            <a:ext cx="5242665" cy="5242665"/>
            <a:chOff x="5367162" y="2008561"/>
            <a:chExt cx="5242665" cy="5242665"/>
          </a:xfrm>
        </p:grpSpPr>
        <p:grpSp>
          <p:nvGrpSpPr>
            <p:cNvPr id="754" name="Google Shape;754;g70b24591b1_4_83"/>
            <p:cNvGrpSpPr/>
            <p:nvPr/>
          </p:nvGrpSpPr>
          <p:grpSpPr>
            <a:xfrm rot="-366852">
              <a:off x="5607245" y="2248644"/>
              <a:ext cx="4762500" cy="4762500"/>
              <a:chOff x="3529" y="1420"/>
              <a:chExt cx="3000" cy="3000"/>
            </a:xfrm>
          </p:grpSpPr>
          <p:sp>
            <p:nvSpPr>
              <p:cNvPr id="755" name="Google Shape;755;g70b24591b1_4_83"/>
              <p:cNvSpPr/>
              <p:nvPr/>
            </p:nvSpPr>
            <p:spPr>
              <a:xfrm>
                <a:off x="3529" y="1420"/>
                <a:ext cx="3000" cy="3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tx1">
                      <a:lumMod val="75000"/>
                      <a:lumOff val="25000"/>
                    </a:schemeClr>
                  </a:solidFill>
                  <a:latin typeface="Calibri"/>
                  <a:ea typeface="Calibri"/>
                  <a:cs typeface="Calibri"/>
                  <a:sym typeface="Calibri"/>
                </a:endParaRPr>
              </a:p>
            </p:txBody>
          </p:sp>
          <p:sp>
            <p:nvSpPr>
              <p:cNvPr id="756" name="Google Shape;756;g70b24591b1_4_83"/>
              <p:cNvSpPr/>
              <p:nvPr/>
            </p:nvSpPr>
            <p:spPr>
              <a:xfrm>
                <a:off x="5547" y="2039"/>
                <a:ext cx="919" cy="1296"/>
              </a:xfrm>
              <a:custGeom>
                <a:avLst/>
                <a:gdLst/>
                <a:ahLst/>
                <a:cxnLst/>
                <a:rect l="l" t="t" r="r" b="b"/>
                <a:pathLst>
                  <a:path w="919" h="1296" extrusionOk="0">
                    <a:moveTo>
                      <a:pt x="0" y="515"/>
                    </a:moveTo>
                    <a:lnTo>
                      <a:pt x="0" y="515"/>
                    </a:lnTo>
                    <a:lnTo>
                      <a:pt x="19" y="553"/>
                    </a:lnTo>
                    <a:lnTo>
                      <a:pt x="39" y="591"/>
                    </a:lnTo>
                    <a:lnTo>
                      <a:pt x="55" y="632"/>
                    </a:lnTo>
                    <a:lnTo>
                      <a:pt x="68" y="673"/>
                    </a:lnTo>
                    <a:lnTo>
                      <a:pt x="78" y="716"/>
                    </a:lnTo>
                    <a:lnTo>
                      <a:pt x="87" y="759"/>
                    </a:lnTo>
                    <a:lnTo>
                      <a:pt x="91" y="803"/>
                    </a:lnTo>
                    <a:lnTo>
                      <a:pt x="93" y="850"/>
                    </a:lnTo>
                    <a:lnTo>
                      <a:pt x="93" y="850"/>
                    </a:lnTo>
                    <a:lnTo>
                      <a:pt x="93" y="884"/>
                    </a:lnTo>
                    <a:lnTo>
                      <a:pt x="89" y="918"/>
                    </a:lnTo>
                    <a:lnTo>
                      <a:pt x="84" y="952"/>
                    </a:lnTo>
                    <a:lnTo>
                      <a:pt x="78" y="984"/>
                    </a:lnTo>
                    <a:lnTo>
                      <a:pt x="432" y="1296"/>
                    </a:lnTo>
                    <a:lnTo>
                      <a:pt x="885" y="1167"/>
                    </a:lnTo>
                    <a:lnTo>
                      <a:pt x="885" y="1167"/>
                    </a:lnTo>
                    <a:lnTo>
                      <a:pt x="899" y="1090"/>
                    </a:lnTo>
                    <a:lnTo>
                      <a:pt x="906" y="1050"/>
                    </a:lnTo>
                    <a:lnTo>
                      <a:pt x="910" y="1011"/>
                    </a:lnTo>
                    <a:lnTo>
                      <a:pt x="915" y="972"/>
                    </a:lnTo>
                    <a:lnTo>
                      <a:pt x="917" y="931"/>
                    </a:lnTo>
                    <a:lnTo>
                      <a:pt x="919" y="891"/>
                    </a:lnTo>
                    <a:lnTo>
                      <a:pt x="919" y="850"/>
                    </a:lnTo>
                    <a:lnTo>
                      <a:pt x="919" y="850"/>
                    </a:lnTo>
                    <a:lnTo>
                      <a:pt x="919" y="791"/>
                    </a:lnTo>
                    <a:lnTo>
                      <a:pt x="915" y="732"/>
                    </a:lnTo>
                    <a:lnTo>
                      <a:pt x="910" y="675"/>
                    </a:lnTo>
                    <a:lnTo>
                      <a:pt x="901" y="617"/>
                    </a:lnTo>
                    <a:lnTo>
                      <a:pt x="892" y="560"/>
                    </a:lnTo>
                    <a:lnTo>
                      <a:pt x="880" y="505"/>
                    </a:lnTo>
                    <a:lnTo>
                      <a:pt x="865" y="449"/>
                    </a:lnTo>
                    <a:lnTo>
                      <a:pt x="849" y="396"/>
                    </a:lnTo>
                    <a:lnTo>
                      <a:pt x="830" y="344"/>
                    </a:lnTo>
                    <a:lnTo>
                      <a:pt x="810" y="290"/>
                    </a:lnTo>
                    <a:lnTo>
                      <a:pt x="788" y="240"/>
                    </a:lnTo>
                    <a:lnTo>
                      <a:pt x="763" y="190"/>
                    </a:lnTo>
                    <a:lnTo>
                      <a:pt x="738" y="140"/>
                    </a:lnTo>
                    <a:lnTo>
                      <a:pt x="710" y="93"/>
                    </a:lnTo>
                    <a:lnTo>
                      <a:pt x="681" y="45"/>
                    </a:lnTo>
                    <a:lnTo>
                      <a:pt x="649" y="0"/>
                    </a:lnTo>
                    <a:lnTo>
                      <a:pt x="470" y="431"/>
                    </a:lnTo>
                    <a:lnTo>
                      <a:pt x="0" y="515"/>
                    </a:lnTo>
                    <a:close/>
                  </a:path>
                </a:pathLst>
              </a:custGeom>
              <a:solidFill>
                <a:srgbClr val="F6958E"/>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tx1">
                      <a:lumMod val="75000"/>
                      <a:lumOff val="25000"/>
                    </a:schemeClr>
                  </a:solidFill>
                  <a:latin typeface="Calibri"/>
                  <a:ea typeface="Calibri"/>
                  <a:cs typeface="Calibri"/>
                  <a:sym typeface="Calibri"/>
                </a:endParaRPr>
              </a:p>
            </p:txBody>
          </p:sp>
          <p:sp>
            <p:nvSpPr>
              <p:cNvPr id="757" name="Google Shape;757;g70b24591b1_4_83"/>
              <p:cNvSpPr/>
              <p:nvPr/>
            </p:nvSpPr>
            <p:spPr>
              <a:xfrm>
                <a:off x="3567" y="2912"/>
                <a:ext cx="1080" cy="1260"/>
              </a:xfrm>
              <a:custGeom>
                <a:avLst/>
                <a:gdLst/>
                <a:ahLst/>
                <a:cxnLst/>
                <a:rect l="l" t="t" r="r" b="b"/>
                <a:pathLst>
                  <a:path w="1080" h="1260" extrusionOk="0">
                    <a:moveTo>
                      <a:pt x="1080" y="516"/>
                    </a:moveTo>
                    <a:lnTo>
                      <a:pt x="1080" y="516"/>
                    </a:lnTo>
                    <a:lnTo>
                      <a:pt x="1057" y="498"/>
                    </a:lnTo>
                    <a:lnTo>
                      <a:pt x="1032" y="480"/>
                    </a:lnTo>
                    <a:lnTo>
                      <a:pt x="1008" y="460"/>
                    </a:lnTo>
                    <a:lnTo>
                      <a:pt x="987" y="440"/>
                    </a:lnTo>
                    <a:lnTo>
                      <a:pt x="965" y="419"/>
                    </a:lnTo>
                    <a:lnTo>
                      <a:pt x="946" y="396"/>
                    </a:lnTo>
                    <a:lnTo>
                      <a:pt x="926" y="372"/>
                    </a:lnTo>
                    <a:lnTo>
                      <a:pt x="908" y="349"/>
                    </a:lnTo>
                    <a:lnTo>
                      <a:pt x="890" y="324"/>
                    </a:lnTo>
                    <a:lnTo>
                      <a:pt x="876" y="299"/>
                    </a:lnTo>
                    <a:lnTo>
                      <a:pt x="862" y="272"/>
                    </a:lnTo>
                    <a:lnTo>
                      <a:pt x="847" y="245"/>
                    </a:lnTo>
                    <a:lnTo>
                      <a:pt x="835" y="217"/>
                    </a:lnTo>
                    <a:lnTo>
                      <a:pt x="824" y="188"/>
                    </a:lnTo>
                    <a:lnTo>
                      <a:pt x="815" y="160"/>
                    </a:lnTo>
                    <a:lnTo>
                      <a:pt x="806" y="129"/>
                    </a:lnTo>
                    <a:lnTo>
                      <a:pt x="350" y="0"/>
                    </a:lnTo>
                    <a:lnTo>
                      <a:pt x="0" y="312"/>
                    </a:lnTo>
                    <a:lnTo>
                      <a:pt x="0" y="312"/>
                    </a:lnTo>
                    <a:lnTo>
                      <a:pt x="19" y="387"/>
                    </a:lnTo>
                    <a:lnTo>
                      <a:pt x="44" y="460"/>
                    </a:lnTo>
                    <a:lnTo>
                      <a:pt x="71" y="533"/>
                    </a:lnTo>
                    <a:lnTo>
                      <a:pt x="102" y="603"/>
                    </a:lnTo>
                    <a:lnTo>
                      <a:pt x="137" y="671"/>
                    </a:lnTo>
                    <a:lnTo>
                      <a:pt x="175" y="737"/>
                    </a:lnTo>
                    <a:lnTo>
                      <a:pt x="216" y="802"/>
                    </a:lnTo>
                    <a:lnTo>
                      <a:pt x="261" y="864"/>
                    </a:lnTo>
                    <a:lnTo>
                      <a:pt x="307" y="924"/>
                    </a:lnTo>
                    <a:lnTo>
                      <a:pt x="357" y="981"/>
                    </a:lnTo>
                    <a:lnTo>
                      <a:pt x="411" y="1034"/>
                    </a:lnTo>
                    <a:lnTo>
                      <a:pt x="466" y="1085"/>
                    </a:lnTo>
                    <a:lnTo>
                      <a:pt x="525" y="1135"/>
                    </a:lnTo>
                    <a:lnTo>
                      <a:pt x="586" y="1179"/>
                    </a:lnTo>
                    <a:lnTo>
                      <a:pt x="651" y="1221"/>
                    </a:lnTo>
                    <a:lnTo>
                      <a:pt x="715" y="1260"/>
                    </a:lnTo>
                    <a:lnTo>
                      <a:pt x="692" y="796"/>
                    </a:lnTo>
                    <a:lnTo>
                      <a:pt x="1080" y="516"/>
                    </a:lnTo>
                    <a:close/>
                  </a:path>
                </a:pathLst>
              </a:custGeom>
              <a:solidFill>
                <a:srgbClr val="A98BB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tx1">
                      <a:lumMod val="75000"/>
                      <a:lumOff val="25000"/>
                    </a:schemeClr>
                  </a:solidFill>
                  <a:latin typeface="Calibri"/>
                  <a:ea typeface="Calibri"/>
                  <a:cs typeface="Calibri"/>
                  <a:sym typeface="Calibri"/>
                </a:endParaRPr>
              </a:p>
            </p:txBody>
          </p:sp>
          <p:sp>
            <p:nvSpPr>
              <p:cNvPr id="758" name="Google Shape;758;g70b24591b1_4_83"/>
              <p:cNvSpPr/>
              <p:nvPr/>
            </p:nvSpPr>
            <p:spPr>
              <a:xfrm>
                <a:off x="5076" y="1422"/>
                <a:ext cx="1063" cy="1059"/>
              </a:xfrm>
              <a:custGeom>
                <a:avLst/>
                <a:gdLst/>
                <a:ahLst/>
                <a:cxnLst/>
                <a:rect l="l" t="t" r="r" b="b"/>
                <a:pathLst>
                  <a:path w="1063" h="1059" extrusionOk="0">
                    <a:moveTo>
                      <a:pt x="0" y="830"/>
                    </a:moveTo>
                    <a:lnTo>
                      <a:pt x="0" y="830"/>
                    </a:lnTo>
                    <a:lnTo>
                      <a:pt x="32" y="834"/>
                    </a:lnTo>
                    <a:lnTo>
                      <a:pt x="63" y="841"/>
                    </a:lnTo>
                    <a:lnTo>
                      <a:pt x="93" y="848"/>
                    </a:lnTo>
                    <a:lnTo>
                      <a:pt x="122" y="857"/>
                    </a:lnTo>
                    <a:lnTo>
                      <a:pt x="150" y="866"/>
                    </a:lnTo>
                    <a:lnTo>
                      <a:pt x="179" y="878"/>
                    </a:lnTo>
                    <a:lnTo>
                      <a:pt x="208" y="891"/>
                    </a:lnTo>
                    <a:lnTo>
                      <a:pt x="235" y="905"/>
                    </a:lnTo>
                    <a:lnTo>
                      <a:pt x="260" y="921"/>
                    </a:lnTo>
                    <a:lnTo>
                      <a:pt x="285" y="937"/>
                    </a:lnTo>
                    <a:lnTo>
                      <a:pt x="310" y="955"/>
                    </a:lnTo>
                    <a:lnTo>
                      <a:pt x="333" y="973"/>
                    </a:lnTo>
                    <a:lnTo>
                      <a:pt x="356" y="993"/>
                    </a:lnTo>
                    <a:lnTo>
                      <a:pt x="378" y="1014"/>
                    </a:lnTo>
                    <a:lnTo>
                      <a:pt x="397" y="1036"/>
                    </a:lnTo>
                    <a:lnTo>
                      <a:pt x="417" y="1059"/>
                    </a:lnTo>
                    <a:lnTo>
                      <a:pt x="882" y="977"/>
                    </a:lnTo>
                    <a:lnTo>
                      <a:pt x="1063" y="542"/>
                    </a:lnTo>
                    <a:lnTo>
                      <a:pt x="1063" y="542"/>
                    </a:lnTo>
                    <a:lnTo>
                      <a:pt x="1014" y="485"/>
                    </a:lnTo>
                    <a:lnTo>
                      <a:pt x="963" y="429"/>
                    </a:lnTo>
                    <a:lnTo>
                      <a:pt x="909" y="377"/>
                    </a:lnTo>
                    <a:lnTo>
                      <a:pt x="852" y="329"/>
                    </a:lnTo>
                    <a:lnTo>
                      <a:pt x="793" y="282"/>
                    </a:lnTo>
                    <a:lnTo>
                      <a:pt x="730" y="240"/>
                    </a:lnTo>
                    <a:lnTo>
                      <a:pt x="666" y="200"/>
                    </a:lnTo>
                    <a:lnTo>
                      <a:pt x="599" y="163"/>
                    </a:lnTo>
                    <a:lnTo>
                      <a:pt x="531" y="129"/>
                    </a:lnTo>
                    <a:lnTo>
                      <a:pt x="462" y="100"/>
                    </a:lnTo>
                    <a:lnTo>
                      <a:pt x="388" y="73"/>
                    </a:lnTo>
                    <a:lnTo>
                      <a:pt x="315" y="50"/>
                    </a:lnTo>
                    <a:lnTo>
                      <a:pt x="240" y="32"/>
                    </a:lnTo>
                    <a:lnTo>
                      <a:pt x="163" y="18"/>
                    </a:lnTo>
                    <a:lnTo>
                      <a:pt x="84" y="7"/>
                    </a:lnTo>
                    <a:lnTo>
                      <a:pt x="45" y="2"/>
                    </a:lnTo>
                    <a:lnTo>
                      <a:pt x="6" y="0"/>
                    </a:lnTo>
                    <a:lnTo>
                      <a:pt x="229" y="408"/>
                    </a:lnTo>
                    <a:lnTo>
                      <a:pt x="0" y="830"/>
                    </a:lnTo>
                    <a:close/>
                  </a:path>
                </a:pathLst>
              </a:custGeom>
              <a:solidFill>
                <a:srgbClr val="FAAA6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tx1">
                      <a:lumMod val="75000"/>
                      <a:lumOff val="25000"/>
                    </a:schemeClr>
                  </a:solidFill>
                  <a:latin typeface="Calibri"/>
                  <a:ea typeface="Calibri"/>
                  <a:cs typeface="Calibri"/>
                  <a:sym typeface="Calibri"/>
                </a:endParaRPr>
              </a:p>
            </p:txBody>
          </p:sp>
          <p:sp>
            <p:nvSpPr>
              <p:cNvPr id="759" name="Google Shape;759;g70b24591b1_4_83"/>
              <p:cNvSpPr/>
              <p:nvPr/>
            </p:nvSpPr>
            <p:spPr>
              <a:xfrm>
                <a:off x="4341" y="3471"/>
                <a:ext cx="1215" cy="887"/>
              </a:xfrm>
              <a:custGeom>
                <a:avLst/>
                <a:gdLst/>
                <a:ahLst/>
                <a:cxnLst/>
                <a:rect l="l" t="t" r="r" b="b"/>
                <a:pathLst>
                  <a:path w="1215" h="887" extrusionOk="0">
                    <a:moveTo>
                      <a:pt x="859" y="26"/>
                    </a:moveTo>
                    <a:lnTo>
                      <a:pt x="859" y="26"/>
                    </a:lnTo>
                    <a:lnTo>
                      <a:pt x="810" y="41"/>
                    </a:lnTo>
                    <a:lnTo>
                      <a:pt x="760" y="51"/>
                    </a:lnTo>
                    <a:lnTo>
                      <a:pt x="708" y="57"/>
                    </a:lnTo>
                    <a:lnTo>
                      <a:pt x="683" y="59"/>
                    </a:lnTo>
                    <a:lnTo>
                      <a:pt x="657" y="60"/>
                    </a:lnTo>
                    <a:lnTo>
                      <a:pt x="657" y="60"/>
                    </a:lnTo>
                    <a:lnTo>
                      <a:pt x="621" y="59"/>
                    </a:lnTo>
                    <a:lnTo>
                      <a:pt x="585" y="55"/>
                    </a:lnTo>
                    <a:lnTo>
                      <a:pt x="549" y="51"/>
                    </a:lnTo>
                    <a:lnTo>
                      <a:pt x="515" y="44"/>
                    </a:lnTo>
                    <a:lnTo>
                      <a:pt x="481" y="35"/>
                    </a:lnTo>
                    <a:lnTo>
                      <a:pt x="449" y="25"/>
                    </a:lnTo>
                    <a:lnTo>
                      <a:pt x="417" y="14"/>
                    </a:lnTo>
                    <a:lnTo>
                      <a:pt x="386" y="0"/>
                    </a:lnTo>
                    <a:lnTo>
                      <a:pt x="0" y="277"/>
                    </a:lnTo>
                    <a:lnTo>
                      <a:pt x="25" y="746"/>
                    </a:lnTo>
                    <a:lnTo>
                      <a:pt x="25" y="746"/>
                    </a:lnTo>
                    <a:lnTo>
                      <a:pt x="63" y="762"/>
                    </a:lnTo>
                    <a:lnTo>
                      <a:pt x="98" y="778"/>
                    </a:lnTo>
                    <a:lnTo>
                      <a:pt x="136" y="792"/>
                    </a:lnTo>
                    <a:lnTo>
                      <a:pt x="174" y="805"/>
                    </a:lnTo>
                    <a:lnTo>
                      <a:pt x="211" y="819"/>
                    </a:lnTo>
                    <a:lnTo>
                      <a:pt x="250" y="830"/>
                    </a:lnTo>
                    <a:lnTo>
                      <a:pt x="288" y="840"/>
                    </a:lnTo>
                    <a:lnTo>
                      <a:pt x="327" y="849"/>
                    </a:lnTo>
                    <a:lnTo>
                      <a:pt x="369" y="858"/>
                    </a:lnTo>
                    <a:lnTo>
                      <a:pt x="408" y="866"/>
                    </a:lnTo>
                    <a:lnTo>
                      <a:pt x="449" y="873"/>
                    </a:lnTo>
                    <a:lnTo>
                      <a:pt x="490" y="878"/>
                    </a:lnTo>
                    <a:lnTo>
                      <a:pt x="531" y="882"/>
                    </a:lnTo>
                    <a:lnTo>
                      <a:pt x="572" y="885"/>
                    </a:lnTo>
                    <a:lnTo>
                      <a:pt x="615" y="887"/>
                    </a:lnTo>
                    <a:lnTo>
                      <a:pt x="657" y="887"/>
                    </a:lnTo>
                    <a:lnTo>
                      <a:pt x="657" y="887"/>
                    </a:lnTo>
                    <a:lnTo>
                      <a:pt x="730" y="885"/>
                    </a:lnTo>
                    <a:lnTo>
                      <a:pt x="803" y="880"/>
                    </a:lnTo>
                    <a:lnTo>
                      <a:pt x="875" y="871"/>
                    </a:lnTo>
                    <a:lnTo>
                      <a:pt x="946" y="858"/>
                    </a:lnTo>
                    <a:lnTo>
                      <a:pt x="1014" y="842"/>
                    </a:lnTo>
                    <a:lnTo>
                      <a:pt x="1082" y="824"/>
                    </a:lnTo>
                    <a:lnTo>
                      <a:pt x="1150" y="803"/>
                    </a:lnTo>
                    <a:lnTo>
                      <a:pt x="1215" y="778"/>
                    </a:lnTo>
                    <a:lnTo>
                      <a:pt x="835" y="506"/>
                    </a:lnTo>
                    <a:lnTo>
                      <a:pt x="859" y="26"/>
                    </a:lnTo>
                    <a:close/>
                  </a:path>
                </a:pathLst>
              </a:custGeom>
              <a:solidFill>
                <a:srgbClr val="86D4DE"/>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tx1">
                      <a:lumMod val="75000"/>
                      <a:lumOff val="25000"/>
                    </a:schemeClr>
                  </a:solidFill>
                  <a:latin typeface="Calibri"/>
                  <a:ea typeface="Calibri"/>
                  <a:cs typeface="Calibri"/>
                  <a:sym typeface="Calibri"/>
                </a:endParaRPr>
              </a:p>
            </p:txBody>
          </p:sp>
          <p:sp>
            <p:nvSpPr>
              <p:cNvPr id="760" name="Google Shape;760;g70b24591b1_4_83"/>
              <p:cNvSpPr/>
              <p:nvPr/>
            </p:nvSpPr>
            <p:spPr>
              <a:xfrm>
                <a:off x="5260" y="3111"/>
                <a:ext cx="1149" cy="1098"/>
              </a:xfrm>
              <a:custGeom>
                <a:avLst/>
                <a:gdLst/>
                <a:ahLst/>
                <a:cxnLst/>
                <a:rect l="l" t="t" r="r" b="b"/>
                <a:pathLst>
                  <a:path w="1149" h="1098" extrusionOk="0">
                    <a:moveTo>
                      <a:pt x="1149" y="186"/>
                    </a:moveTo>
                    <a:lnTo>
                      <a:pt x="700" y="315"/>
                    </a:lnTo>
                    <a:lnTo>
                      <a:pt x="340" y="0"/>
                    </a:lnTo>
                    <a:lnTo>
                      <a:pt x="340" y="0"/>
                    </a:lnTo>
                    <a:lnTo>
                      <a:pt x="330" y="28"/>
                    </a:lnTo>
                    <a:lnTo>
                      <a:pt x="317" y="55"/>
                    </a:lnTo>
                    <a:lnTo>
                      <a:pt x="303" y="84"/>
                    </a:lnTo>
                    <a:lnTo>
                      <a:pt x="287" y="109"/>
                    </a:lnTo>
                    <a:lnTo>
                      <a:pt x="271" y="136"/>
                    </a:lnTo>
                    <a:lnTo>
                      <a:pt x="253" y="161"/>
                    </a:lnTo>
                    <a:lnTo>
                      <a:pt x="235" y="184"/>
                    </a:lnTo>
                    <a:lnTo>
                      <a:pt x="215" y="207"/>
                    </a:lnTo>
                    <a:lnTo>
                      <a:pt x="194" y="229"/>
                    </a:lnTo>
                    <a:lnTo>
                      <a:pt x="172" y="250"/>
                    </a:lnTo>
                    <a:lnTo>
                      <a:pt x="149" y="270"/>
                    </a:lnTo>
                    <a:lnTo>
                      <a:pt x="126" y="288"/>
                    </a:lnTo>
                    <a:lnTo>
                      <a:pt x="102" y="306"/>
                    </a:lnTo>
                    <a:lnTo>
                      <a:pt x="76" y="324"/>
                    </a:lnTo>
                    <a:lnTo>
                      <a:pt x="51" y="338"/>
                    </a:lnTo>
                    <a:lnTo>
                      <a:pt x="24" y="352"/>
                    </a:lnTo>
                    <a:lnTo>
                      <a:pt x="0" y="825"/>
                    </a:lnTo>
                    <a:lnTo>
                      <a:pt x="383" y="1098"/>
                    </a:lnTo>
                    <a:lnTo>
                      <a:pt x="383" y="1098"/>
                    </a:lnTo>
                    <a:lnTo>
                      <a:pt x="451" y="1063"/>
                    </a:lnTo>
                    <a:lnTo>
                      <a:pt x="516" y="1023"/>
                    </a:lnTo>
                    <a:lnTo>
                      <a:pt x="580" y="982"/>
                    </a:lnTo>
                    <a:lnTo>
                      <a:pt x="641" y="936"/>
                    </a:lnTo>
                    <a:lnTo>
                      <a:pt x="700" y="887"/>
                    </a:lnTo>
                    <a:lnTo>
                      <a:pt x="757" y="835"/>
                    </a:lnTo>
                    <a:lnTo>
                      <a:pt x="811" y="782"/>
                    </a:lnTo>
                    <a:lnTo>
                      <a:pt x="861" y="725"/>
                    </a:lnTo>
                    <a:lnTo>
                      <a:pt x="907" y="665"/>
                    </a:lnTo>
                    <a:lnTo>
                      <a:pt x="952" y="603"/>
                    </a:lnTo>
                    <a:lnTo>
                      <a:pt x="993" y="540"/>
                    </a:lnTo>
                    <a:lnTo>
                      <a:pt x="1032" y="472"/>
                    </a:lnTo>
                    <a:lnTo>
                      <a:pt x="1066" y="404"/>
                    </a:lnTo>
                    <a:lnTo>
                      <a:pt x="1099" y="333"/>
                    </a:lnTo>
                    <a:lnTo>
                      <a:pt x="1126" y="261"/>
                    </a:lnTo>
                    <a:lnTo>
                      <a:pt x="1149" y="186"/>
                    </a:lnTo>
                    <a:lnTo>
                      <a:pt x="1149" y="186"/>
                    </a:lnTo>
                    <a:close/>
                  </a:path>
                </a:pathLst>
              </a:custGeom>
              <a:solidFill>
                <a:srgbClr val="7794A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tx1">
                      <a:lumMod val="75000"/>
                      <a:lumOff val="25000"/>
                    </a:schemeClr>
                  </a:solidFill>
                  <a:latin typeface="Calibri"/>
                  <a:ea typeface="Calibri"/>
                  <a:cs typeface="Calibri"/>
                  <a:sym typeface="Calibri"/>
                </a:endParaRPr>
              </a:p>
            </p:txBody>
          </p:sp>
          <p:sp>
            <p:nvSpPr>
              <p:cNvPr id="761" name="Google Shape;761;g70b24591b1_4_83"/>
              <p:cNvSpPr/>
              <p:nvPr/>
            </p:nvSpPr>
            <p:spPr>
              <a:xfrm>
                <a:off x="3529" y="1980"/>
                <a:ext cx="961" cy="1151"/>
              </a:xfrm>
              <a:custGeom>
                <a:avLst/>
                <a:gdLst/>
                <a:ahLst/>
                <a:cxnLst/>
                <a:rect l="l" t="t" r="r" b="b"/>
                <a:pathLst>
                  <a:path w="961" h="1151" extrusionOk="0">
                    <a:moveTo>
                      <a:pt x="830" y="972"/>
                    </a:moveTo>
                    <a:lnTo>
                      <a:pt x="830" y="972"/>
                    </a:lnTo>
                    <a:lnTo>
                      <a:pt x="828" y="941"/>
                    </a:lnTo>
                    <a:lnTo>
                      <a:pt x="826" y="909"/>
                    </a:lnTo>
                    <a:lnTo>
                      <a:pt x="826" y="909"/>
                    </a:lnTo>
                    <a:lnTo>
                      <a:pt x="828" y="880"/>
                    </a:lnTo>
                    <a:lnTo>
                      <a:pt x="830" y="854"/>
                    </a:lnTo>
                    <a:lnTo>
                      <a:pt x="832" y="827"/>
                    </a:lnTo>
                    <a:lnTo>
                      <a:pt x="835" y="800"/>
                    </a:lnTo>
                    <a:lnTo>
                      <a:pt x="841" y="775"/>
                    </a:lnTo>
                    <a:lnTo>
                      <a:pt x="846" y="748"/>
                    </a:lnTo>
                    <a:lnTo>
                      <a:pt x="853" y="723"/>
                    </a:lnTo>
                    <a:lnTo>
                      <a:pt x="862" y="698"/>
                    </a:lnTo>
                    <a:lnTo>
                      <a:pt x="882" y="650"/>
                    </a:lnTo>
                    <a:lnTo>
                      <a:pt x="903" y="603"/>
                    </a:lnTo>
                    <a:lnTo>
                      <a:pt x="930" y="558"/>
                    </a:lnTo>
                    <a:lnTo>
                      <a:pt x="961" y="517"/>
                    </a:lnTo>
                    <a:lnTo>
                      <a:pt x="774" y="79"/>
                    </a:lnTo>
                    <a:lnTo>
                      <a:pt x="315" y="0"/>
                    </a:lnTo>
                    <a:lnTo>
                      <a:pt x="315" y="0"/>
                    </a:lnTo>
                    <a:lnTo>
                      <a:pt x="279" y="47"/>
                    </a:lnTo>
                    <a:lnTo>
                      <a:pt x="245" y="97"/>
                    </a:lnTo>
                    <a:lnTo>
                      <a:pt x="213" y="147"/>
                    </a:lnTo>
                    <a:lnTo>
                      <a:pt x="182" y="199"/>
                    </a:lnTo>
                    <a:lnTo>
                      <a:pt x="154" y="252"/>
                    </a:lnTo>
                    <a:lnTo>
                      <a:pt x="129" y="306"/>
                    </a:lnTo>
                    <a:lnTo>
                      <a:pt x="106" y="361"/>
                    </a:lnTo>
                    <a:lnTo>
                      <a:pt x="84" y="419"/>
                    </a:lnTo>
                    <a:lnTo>
                      <a:pt x="64" y="478"/>
                    </a:lnTo>
                    <a:lnTo>
                      <a:pt x="48" y="537"/>
                    </a:lnTo>
                    <a:lnTo>
                      <a:pt x="34" y="596"/>
                    </a:lnTo>
                    <a:lnTo>
                      <a:pt x="21" y="657"/>
                    </a:lnTo>
                    <a:lnTo>
                      <a:pt x="13" y="719"/>
                    </a:lnTo>
                    <a:lnTo>
                      <a:pt x="5" y="782"/>
                    </a:lnTo>
                    <a:lnTo>
                      <a:pt x="2" y="845"/>
                    </a:lnTo>
                    <a:lnTo>
                      <a:pt x="0" y="909"/>
                    </a:lnTo>
                    <a:lnTo>
                      <a:pt x="0" y="909"/>
                    </a:lnTo>
                    <a:lnTo>
                      <a:pt x="2" y="970"/>
                    </a:lnTo>
                    <a:lnTo>
                      <a:pt x="5" y="1031"/>
                    </a:lnTo>
                    <a:lnTo>
                      <a:pt x="11" y="1092"/>
                    </a:lnTo>
                    <a:lnTo>
                      <a:pt x="20" y="1151"/>
                    </a:lnTo>
                    <a:lnTo>
                      <a:pt x="367" y="843"/>
                    </a:lnTo>
                    <a:lnTo>
                      <a:pt x="830" y="972"/>
                    </a:lnTo>
                    <a:close/>
                  </a:path>
                </a:pathLst>
              </a:custGeom>
              <a:solidFill>
                <a:srgbClr val="C4E0B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tx1">
                      <a:lumMod val="75000"/>
                      <a:lumOff val="25000"/>
                    </a:schemeClr>
                  </a:solidFill>
                  <a:latin typeface="Calibri"/>
                  <a:ea typeface="Calibri"/>
                  <a:cs typeface="Calibri"/>
                  <a:sym typeface="Calibri"/>
                </a:endParaRPr>
              </a:p>
            </p:txBody>
          </p:sp>
          <p:sp>
            <p:nvSpPr>
              <p:cNvPr id="762" name="Google Shape;762;g70b24591b1_4_83"/>
              <p:cNvSpPr/>
              <p:nvPr/>
            </p:nvSpPr>
            <p:spPr>
              <a:xfrm>
                <a:off x="3905" y="1420"/>
                <a:ext cx="1307" cy="1009"/>
              </a:xfrm>
              <a:custGeom>
                <a:avLst/>
                <a:gdLst/>
                <a:ahLst/>
                <a:cxnLst/>
                <a:rect l="l" t="t" r="r" b="b"/>
                <a:pathLst>
                  <a:path w="1307" h="1009" extrusionOk="0">
                    <a:moveTo>
                      <a:pt x="644" y="1009"/>
                    </a:moveTo>
                    <a:lnTo>
                      <a:pt x="644" y="1009"/>
                    </a:lnTo>
                    <a:lnTo>
                      <a:pt x="665" y="989"/>
                    </a:lnTo>
                    <a:lnTo>
                      <a:pt x="688" y="970"/>
                    </a:lnTo>
                    <a:lnTo>
                      <a:pt x="712" y="952"/>
                    </a:lnTo>
                    <a:lnTo>
                      <a:pt x="737" y="934"/>
                    </a:lnTo>
                    <a:lnTo>
                      <a:pt x="762" y="918"/>
                    </a:lnTo>
                    <a:lnTo>
                      <a:pt x="787" y="904"/>
                    </a:lnTo>
                    <a:lnTo>
                      <a:pt x="813" y="889"/>
                    </a:lnTo>
                    <a:lnTo>
                      <a:pt x="842" y="877"/>
                    </a:lnTo>
                    <a:lnTo>
                      <a:pt x="869" y="866"/>
                    </a:lnTo>
                    <a:lnTo>
                      <a:pt x="898" y="857"/>
                    </a:lnTo>
                    <a:lnTo>
                      <a:pt x="928" y="848"/>
                    </a:lnTo>
                    <a:lnTo>
                      <a:pt x="957" y="841"/>
                    </a:lnTo>
                    <a:lnTo>
                      <a:pt x="987" y="836"/>
                    </a:lnTo>
                    <a:lnTo>
                      <a:pt x="1019" y="830"/>
                    </a:lnTo>
                    <a:lnTo>
                      <a:pt x="1050" y="828"/>
                    </a:lnTo>
                    <a:lnTo>
                      <a:pt x="1082" y="827"/>
                    </a:lnTo>
                    <a:lnTo>
                      <a:pt x="1307" y="410"/>
                    </a:lnTo>
                    <a:lnTo>
                      <a:pt x="1082" y="0"/>
                    </a:lnTo>
                    <a:lnTo>
                      <a:pt x="1082" y="0"/>
                    </a:lnTo>
                    <a:lnTo>
                      <a:pt x="1042" y="0"/>
                    </a:lnTo>
                    <a:lnTo>
                      <a:pt x="1001" y="2"/>
                    </a:lnTo>
                    <a:lnTo>
                      <a:pt x="923" y="9"/>
                    </a:lnTo>
                    <a:lnTo>
                      <a:pt x="846" y="20"/>
                    </a:lnTo>
                    <a:lnTo>
                      <a:pt x="769" y="36"/>
                    </a:lnTo>
                    <a:lnTo>
                      <a:pt x="694" y="54"/>
                    </a:lnTo>
                    <a:lnTo>
                      <a:pt x="620" y="77"/>
                    </a:lnTo>
                    <a:lnTo>
                      <a:pt x="549" y="104"/>
                    </a:lnTo>
                    <a:lnTo>
                      <a:pt x="479" y="132"/>
                    </a:lnTo>
                    <a:lnTo>
                      <a:pt x="411" y="166"/>
                    </a:lnTo>
                    <a:lnTo>
                      <a:pt x="347" y="202"/>
                    </a:lnTo>
                    <a:lnTo>
                      <a:pt x="282" y="243"/>
                    </a:lnTo>
                    <a:lnTo>
                      <a:pt x="221" y="286"/>
                    </a:lnTo>
                    <a:lnTo>
                      <a:pt x="161" y="333"/>
                    </a:lnTo>
                    <a:lnTo>
                      <a:pt x="105" y="381"/>
                    </a:lnTo>
                    <a:lnTo>
                      <a:pt x="51" y="433"/>
                    </a:lnTo>
                    <a:lnTo>
                      <a:pt x="0" y="487"/>
                    </a:lnTo>
                    <a:lnTo>
                      <a:pt x="456" y="567"/>
                    </a:lnTo>
                    <a:lnTo>
                      <a:pt x="644" y="1009"/>
                    </a:lnTo>
                    <a:close/>
                  </a:path>
                </a:pathLst>
              </a:custGeom>
              <a:solidFill>
                <a:srgbClr val="F7CAA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tx1">
                      <a:lumMod val="75000"/>
                      <a:lumOff val="25000"/>
                    </a:schemeClr>
                  </a:solidFill>
                  <a:latin typeface="Calibri"/>
                  <a:ea typeface="Calibri"/>
                  <a:cs typeface="Calibri"/>
                  <a:sym typeface="Calibri"/>
                </a:endParaRPr>
              </a:p>
            </p:txBody>
          </p:sp>
        </p:grpSp>
        <p:sp>
          <p:nvSpPr>
            <p:cNvPr id="763" name="Google Shape;763;g70b24591b1_4_83"/>
            <p:cNvSpPr/>
            <p:nvPr/>
          </p:nvSpPr>
          <p:spPr>
            <a:xfrm>
              <a:off x="7063893" y="3728308"/>
              <a:ext cx="1721100" cy="1721100"/>
            </a:xfrm>
            <a:prstGeom prst="ellipse">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tx1">
                    <a:lumMod val="75000"/>
                    <a:lumOff val="25000"/>
                  </a:schemeClr>
                </a:solidFill>
                <a:latin typeface="Calibri"/>
                <a:ea typeface="Calibri"/>
                <a:cs typeface="Calibri"/>
                <a:sym typeface="Calibri"/>
              </a:endParaRPr>
            </a:p>
          </p:txBody>
        </p:sp>
      </p:grpSp>
      <p:sp>
        <p:nvSpPr>
          <p:cNvPr id="764" name="Google Shape;764;g70b24591b1_4_83"/>
          <p:cNvSpPr/>
          <p:nvPr/>
        </p:nvSpPr>
        <p:spPr>
          <a:xfrm>
            <a:off x="1815931" y="4116547"/>
            <a:ext cx="3601500" cy="7080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dirty="0">
                <a:solidFill>
                  <a:schemeClr val="tx1">
                    <a:lumMod val="75000"/>
                    <a:lumOff val="25000"/>
                  </a:schemeClr>
                </a:solidFill>
                <a:latin typeface="Open Sans"/>
                <a:ea typeface="Open Sans"/>
                <a:cs typeface="Open Sans"/>
                <a:sym typeface="Open Sans"/>
              </a:rPr>
              <a:t>Use a virtual machine</a:t>
            </a:r>
            <a:endParaRPr sz="2200" b="0" i="0" u="none" strike="noStrike" cap="none" dirty="0">
              <a:solidFill>
                <a:schemeClr val="tx1">
                  <a:lumMod val="75000"/>
                  <a:lumOff val="25000"/>
                </a:schemeClr>
              </a:solidFill>
              <a:latin typeface="Open Sans"/>
              <a:ea typeface="Open Sans"/>
              <a:cs typeface="Open Sans"/>
              <a:sym typeface="Open Sans"/>
            </a:endParaRPr>
          </a:p>
        </p:txBody>
      </p:sp>
      <p:sp>
        <p:nvSpPr>
          <p:cNvPr id="765" name="Google Shape;765;g70b24591b1_4_83"/>
          <p:cNvSpPr/>
          <p:nvPr/>
        </p:nvSpPr>
        <p:spPr>
          <a:xfrm>
            <a:off x="3767958" y="2256550"/>
            <a:ext cx="3452530" cy="7080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200" b="0" i="0" u="none" strike="noStrike" cap="none" dirty="0">
                <a:solidFill>
                  <a:schemeClr val="tx1">
                    <a:lumMod val="75000"/>
                    <a:lumOff val="25000"/>
                  </a:schemeClr>
                </a:solidFill>
                <a:latin typeface="Open Sans"/>
                <a:ea typeface="Open Sans"/>
                <a:cs typeface="Open Sans"/>
                <a:sym typeface="Open Sans"/>
              </a:rPr>
              <a:t>Master-slave architecture</a:t>
            </a:r>
            <a:endParaRPr sz="2200" b="0" i="0" u="none" strike="noStrike" cap="none" dirty="0">
              <a:solidFill>
                <a:schemeClr val="tx1">
                  <a:lumMod val="75000"/>
                  <a:lumOff val="25000"/>
                </a:schemeClr>
              </a:solidFill>
              <a:latin typeface="Open Sans"/>
              <a:ea typeface="Open Sans"/>
              <a:cs typeface="Open Sans"/>
              <a:sym typeface="Open Sans"/>
            </a:endParaRPr>
          </a:p>
        </p:txBody>
      </p:sp>
      <p:sp>
        <p:nvSpPr>
          <p:cNvPr id="766" name="Google Shape;766;g70b24591b1_4_83"/>
          <p:cNvSpPr/>
          <p:nvPr/>
        </p:nvSpPr>
        <p:spPr>
          <a:xfrm>
            <a:off x="8986504" y="2235043"/>
            <a:ext cx="4319594" cy="309383"/>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dirty="0">
                <a:solidFill>
                  <a:schemeClr val="tx1">
                    <a:lumMod val="75000"/>
                    <a:lumOff val="25000"/>
                  </a:schemeClr>
                </a:solidFill>
                <a:latin typeface="Open Sans"/>
                <a:ea typeface="Open Sans"/>
                <a:cs typeface="Open Sans"/>
                <a:sym typeface="Open Sans"/>
              </a:rPr>
              <a:t>Memory and processor-intensive operations</a:t>
            </a:r>
            <a:endParaRPr sz="2200" b="0" i="0" u="none" strike="noStrike" cap="none" dirty="0">
              <a:solidFill>
                <a:schemeClr val="tx1">
                  <a:lumMod val="75000"/>
                  <a:lumOff val="25000"/>
                </a:schemeClr>
              </a:solidFill>
              <a:latin typeface="Open Sans"/>
              <a:ea typeface="Open Sans"/>
              <a:cs typeface="Open Sans"/>
              <a:sym typeface="Open Sans"/>
            </a:endParaRPr>
          </a:p>
        </p:txBody>
      </p:sp>
      <p:sp>
        <p:nvSpPr>
          <p:cNvPr id="767" name="Google Shape;767;g70b24591b1_4_83"/>
          <p:cNvSpPr/>
          <p:nvPr/>
        </p:nvSpPr>
        <p:spPr>
          <a:xfrm>
            <a:off x="10750041" y="3965568"/>
            <a:ext cx="2416500" cy="400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dirty="0">
                <a:solidFill>
                  <a:schemeClr val="tx1">
                    <a:lumMod val="75000"/>
                    <a:lumOff val="25000"/>
                  </a:schemeClr>
                </a:solidFill>
                <a:latin typeface="Open Sans"/>
                <a:ea typeface="Open Sans"/>
                <a:cs typeface="Open Sans"/>
                <a:sym typeface="Open Sans"/>
              </a:rPr>
              <a:t>Number of build jobs</a:t>
            </a:r>
            <a:endParaRPr sz="2200" b="0" i="0" u="none" strike="noStrike" cap="none" dirty="0">
              <a:solidFill>
                <a:schemeClr val="tx1">
                  <a:lumMod val="75000"/>
                  <a:lumOff val="25000"/>
                </a:schemeClr>
              </a:solidFill>
              <a:latin typeface="Open Sans"/>
              <a:ea typeface="Open Sans"/>
              <a:cs typeface="Open Sans"/>
              <a:sym typeface="Open Sans"/>
            </a:endParaRPr>
          </a:p>
        </p:txBody>
      </p:sp>
      <p:sp>
        <p:nvSpPr>
          <p:cNvPr id="768" name="Google Shape;768;g70b24591b1_4_83"/>
          <p:cNvSpPr/>
          <p:nvPr/>
        </p:nvSpPr>
        <p:spPr>
          <a:xfrm>
            <a:off x="10317051" y="6392002"/>
            <a:ext cx="2416500" cy="7080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dirty="0">
                <a:solidFill>
                  <a:schemeClr val="tx1">
                    <a:lumMod val="75000"/>
                    <a:lumOff val="25000"/>
                  </a:schemeClr>
                </a:solidFill>
                <a:latin typeface="Open Sans"/>
                <a:ea typeface="Open Sans"/>
                <a:cs typeface="Open Sans"/>
                <a:sym typeface="Open Sans"/>
              </a:rPr>
              <a:t>CPU horsepower</a:t>
            </a:r>
            <a:endParaRPr sz="2200" b="0" i="0" u="none" strike="noStrike" cap="none" dirty="0">
              <a:solidFill>
                <a:schemeClr val="tx1">
                  <a:lumMod val="75000"/>
                  <a:lumOff val="25000"/>
                </a:schemeClr>
              </a:solidFill>
              <a:latin typeface="Open Sans"/>
              <a:ea typeface="Open Sans"/>
              <a:cs typeface="Open Sans"/>
              <a:sym typeface="Open Sans"/>
            </a:endParaRPr>
          </a:p>
        </p:txBody>
      </p:sp>
      <p:sp>
        <p:nvSpPr>
          <p:cNvPr id="769" name="Google Shape;769;g70b24591b1_4_83"/>
          <p:cNvSpPr/>
          <p:nvPr/>
        </p:nvSpPr>
        <p:spPr>
          <a:xfrm>
            <a:off x="6306546" y="7744768"/>
            <a:ext cx="3363410" cy="400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dirty="0">
                <a:solidFill>
                  <a:schemeClr val="tx1">
                    <a:lumMod val="75000"/>
                    <a:lumOff val="25000"/>
                  </a:schemeClr>
                </a:solidFill>
                <a:latin typeface="Open Sans"/>
                <a:ea typeface="Open Sans"/>
                <a:cs typeface="Open Sans"/>
                <a:sym typeface="Open Sans"/>
              </a:rPr>
              <a:t>One processor per parallel build</a:t>
            </a:r>
            <a:endParaRPr sz="2200" b="0" i="0" u="none" strike="noStrike" cap="none" dirty="0">
              <a:solidFill>
                <a:schemeClr val="tx1">
                  <a:lumMod val="75000"/>
                  <a:lumOff val="25000"/>
                </a:schemeClr>
              </a:solidFill>
              <a:latin typeface="Open Sans"/>
              <a:ea typeface="Open Sans"/>
              <a:cs typeface="Open Sans"/>
              <a:sym typeface="Open Sans"/>
            </a:endParaRPr>
          </a:p>
        </p:txBody>
      </p:sp>
      <p:sp>
        <p:nvSpPr>
          <p:cNvPr id="770" name="Google Shape;770;g70b24591b1_4_83"/>
          <p:cNvSpPr txBox="1"/>
          <p:nvPr/>
        </p:nvSpPr>
        <p:spPr>
          <a:xfrm>
            <a:off x="1727563" y="6196803"/>
            <a:ext cx="4635000" cy="10158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200" b="0" i="0" u="none" strike="noStrike" cap="none" dirty="0">
                <a:solidFill>
                  <a:schemeClr val="tx1">
                    <a:lumMod val="75000"/>
                    <a:lumOff val="25000"/>
                  </a:schemeClr>
                </a:solidFill>
                <a:latin typeface="Open Sans"/>
                <a:ea typeface="Open Sans"/>
                <a:cs typeface="Open Sans"/>
                <a:sym typeface="Open Sans"/>
              </a:rPr>
              <a:t>Type and complexity of application</a:t>
            </a:r>
            <a:endParaRPr sz="2200" b="0" i="0" u="none" strike="noStrike" cap="none" dirty="0">
              <a:solidFill>
                <a:schemeClr val="tx1">
                  <a:lumMod val="75000"/>
                  <a:lumOff val="25000"/>
                </a:schemeClr>
              </a:solidFill>
              <a:latin typeface="Open Sans"/>
              <a:ea typeface="Open Sans"/>
              <a:cs typeface="Open Sans"/>
              <a:sym typeface="Open Sans"/>
            </a:endParaRPr>
          </a:p>
        </p:txBody>
      </p:sp>
      <p:grpSp>
        <p:nvGrpSpPr>
          <p:cNvPr id="771" name="Google Shape;771;g70b24591b1_4_83"/>
          <p:cNvGrpSpPr/>
          <p:nvPr/>
        </p:nvGrpSpPr>
        <p:grpSpPr>
          <a:xfrm>
            <a:off x="5224065" y="3999385"/>
            <a:ext cx="776400" cy="776400"/>
            <a:chOff x="5164867" y="3651651"/>
            <a:chExt cx="776400" cy="776400"/>
          </a:xfrm>
        </p:grpSpPr>
        <p:sp>
          <p:nvSpPr>
            <p:cNvPr id="772" name="Google Shape;772;g70b24591b1_4_83"/>
            <p:cNvSpPr/>
            <p:nvPr/>
          </p:nvSpPr>
          <p:spPr>
            <a:xfrm rot="-267207">
              <a:off x="5191826" y="3678610"/>
              <a:ext cx="722481" cy="722481"/>
            </a:xfrm>
            <a:prstGeom prst="ellipse">
              <a:avLst/>
            </a:prstGeom>
            <a:solidFill>
              <a:schemeClr val="lt1"/>
            </a:solidFill>
            <a:ln w="38100" cap="flat" cmpd="sng">
              <a:solidFill>
                <a:srgbClr val="C5E0B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tx1">
                    <a:lumMod val="75000"/>
                    <a:lumOff val="25000"/>
                  </a:schemeClr>
                </a:solidFill>
                <a:latin typeface="Calibri"/>
                <a:ea typeface="Calibri"/>
                <a:cs typeface="Calibri"/>
                <a:sym typeface="Calibri"/>
              </a:endParaRPr>
            </a:p>
          </p:txBody>
        </p:sp>
        <p:sp>
          <p:nvSpPr>
            <p:cNvPr id="773" name="Google Shape;773;g70b24591b1_4_83"/>
            <p:cNvSpPr/>
            <p:nvPr/>
          </p:nvSpPr>
          <p:spPr>
            <a:xfrm>
              <a:off x="5373696" y="3840925"/>
              <a:ext cx="332100" cy="400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tx1">
                      <a:lumMod val="75000"/>
                      <a:lumOff val="25000"/>
                    </a:schemeClr>
                  </a:solidFill>
                  <a:latin typeface="Open Sans"/>
                  <a:ea typeface="Open Sans"/>
                  <a:cs typeface="Open Sans"/>
                  <a:sym typeface="Open Sans"/>
                </a:rPr>
                <a:t>6</a:t>
              </a:r>
              <a:endParaRPr sz="1400" b="0" i="0" u="none" strike="noStrike" cap="none">
                <a:solidFill>
                  <a:schemeClr val="tx1">
                    <a:lumMod val="75000"/>
                    <a:lumOff val="25000"/>
                  </a:schemeClr>
                </a:solidFill>
                <a:sym typeface="Arial"/>
              </a:endParaRPr>
            </a:p>
          </p:txBody>
        </p:sp>
      </p:grpSp>
      <p:grpSp>
        <p:nvGrpSpPr>
          <p:cNvPr id="774" name="Google Shape;774;g70b24591b1_4_83"/>
          <p:cNvGrpSpPr/>
          <p:nvPr/>
        </p:nvGrpSpPr>
        <p:grpSpPr>
          <a:xfrm>
            <a:off x="6484404" y="2316590"/>
            <a:ext cx="776400" cy="776400"/>
            <a:chOff x="6425206" y="1968854"/>
            <a:chExt cx="776400" cy="776400"/>
          </a:xfrm>
        </p:grpSpPr>
        <p:sp>
          <p:nvSpPr>
            <p:cNvPr id="775" name="Google Shape;775;g70b24591b1_4_83"/>
            <p:cNvSpPr/>
            <p:nvPr/>
          </p:nvSpPr>
          <p:spPr>
            <a:xfrm rot="-267207">
              <a:off x="6452165" y="1995813"/>
              <a:ext cx="722481" cy="722481"/>
            </a:xfrm>
            <a:prstGeom prst="ellipse">
              <a:avLst/>
            </a:prstGeom>
            <a:solidFill>
              <a:schemeClr val="lt1"/>
            </a:solidFill>
            <a:ln w="38100" cap="flat" cmpd="sng">
              <a:solidFill>
                <a:srgbClr val="F8CBAD"/>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tx1">
                    <a:lumMod val="75000"/>
                    <a:lumOff val="25000"/>
                  </a:schemeClr>
                </a:solidFill>
                <a:latin typeface="Calibri"/>
                <a:ea typeface="Calibri"/>
                <a:cs typeface="Calibri"/>
                <a:sym typeface="Calibri"/>
              </a:endParaRPr>
            </a:p>
          </p:txBody>
        </p:sp>
        <p:sp>
          <p:nvSpPr>
            <p:cNvPr id="776" name="Google Shape;776;g70b24591b1_4_83"/>
            <p:cNvSpPr/>
            <p:nvPr/>
          </p:nvSpPr>
          <p:spPr>
            <a:xfrm>
              <a:off x="6662171" y="2149350"/>
              <a:ext cx="332100" cy="400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tx1">
                      <a:lumMod val="75000"/>
                      <a:lumOff val="25000"/>
                    </a:schemeClr>
                  </a:solidFill>
                  <a:latin typeface="Open Sans"/>
                  <a:ea typeface="Open Sans"/>
                  <a:cs typeface="Open Sans"/>
                  <a:sym typeface="Open Sans"/>
                </a:rPr>
                <a:t>7</a:t>
              </a:r>
              <a:endParaRPr sz="1400" b="0" i="0" u="none" strike="noStrike" cap="none">
                <a:solidFill>
                  <a:schemeClr val="tx1">
                    <a:lumMod val="75000"/>
                    <a:lumOff val="25000"/>
                  </a:schemeClr>
                </a:solidFill>
                <a:sym typeface="Arial"/>
              </a:endParaRPr>
            </a:p>
          </p:txBody>
        </p:sp>
      </p:grpSp>
      <p:grpSp>
        <p:nvGrpSpPr>
          <p:cNvPr id="777" name="Google Shape;777;g70b24591b1_4_83"/>
          <p:cNvGrpSpPr/>
          <p:nvPr/>
        </p:nvGrpSpPr>
        <p:grpSpPr>
          <a:xfrm>
            <a:off x="8694496" y="2317193"/>
            <a:ext cx="776400" cy="776400"/>
            <a:chOff x="8635298" y="1969457"/>
            <a:chExt cx="776400" cy="776400"/>
          </a:xfrm>
        </p:grpSpPr>
        <p:sp>
          <p:nvSpPr>
            <p:cNvPr id="778" name="Google Shape;778;g70b24591b1_4_83"/>
            <p:cNvSpPr/>
            <p:nvPr/>
          </p:nvSpPr>
          <p:spPr>
            <a:xfrm rot="-267207">
              <a:off x="8662257" y="1996416"/>
              <a:ext cx="722481" cy="722481"/>
            </a:xfrm>
            <a:prstGeom prst="ellipse">
              <a:avLst/>
            </a:prstGeom>
            <a:solidFill>
              <a:schemeClr val="lt1"/>
            </a:solidFill>
            <a:ln w="38100" cap="flat" cmpd="sng">
              <a:solidFill>
                <a:srgbClr val="FAAA6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tx1">
                    <a:lumMod val="75000"/>
                    <a:lumOff val="25000"/>
                  </a:schemeClr>
                </a:solidFill>
                <a:latin typeface="Calibri"/>
                <a:ea typeface="Calibri"/>
                <a:cs typeface="Calibri"/>
                <a:sym typeface="Calibri"/>
              </a:endParaRPr>
            </a:p>
          </p:txBody>
        </p:sp>
        <p:sp>
          <p:nvSpPr>
            <p:cNvPr id="779" name="Google Shape;779;g70b24591b1_4_83"/>
            <p:cNvSpPr/>
            <p:nvPr/>
          </p:nvSpPr>
          <p:spPr>
            <a:xfrm>
              <a:off x="8868755" y="2157066"/>
              <a:ext cx="332100" cy="400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dirty="0">
                  <a:solidFill>
                    <a:schemeClr val="tx1">
                      <a:lumMod val="75000"/>
                      <a:lumOff val="25000"/>
                    </a:schemeClr>
                  </a:solidFill>
                  <a:latin typeface="Open Sans"/>
                  <a:ea typeface="Open Sans"/>
                  <a:cs typeface="Open Sans"/>
                  <a:sym typeface="Open Sans"/>
                </a:rPr>
                <a:t>1</a:t>
              </a:r>
              <a:endParaRPr sz="1400" b="0" i="0" u="none" strike="noStrike" cap="none" dirty="0">
                <a:solidFill>
                  <a:schemeClr val="tx1">
                    <a:lumMod val="75000"/>
                    <a:lumOff val="25000"/>
                  </a:schemeClr>
                </a:solidFill>
                <a:sym typeface="Arial"/>
              </a:endParaRPr>
            </a:p>
          </p:txBody>
        </p:sp>
      </p:grpSp>
      <p:grpSp>
        <p:nvGrpSpPr>
          <p:cNvPr id="780" name="Google Shape;780;g70b24591b1_4_83"/>
          <p:cNvGrpSpPr/>
          <p:nvPr/>
        </p:nvGrpSpPr>
        <p:grpSpPr>
          <a:xfrm>
            <a:off x="9976181" y="3947923"/>
            <a:ext cx="776400" cy="776400"/>
            <a:chOff x="9916983" y="3600187"/>
            <a:chExt cx="776400" cy="776400"/>
          </a:xfrm>
        </p:grpSpPr>
        <p:sp>
          <p:nvSpPr>
            <p:cNvPr id="781" name="Google Shape;781;g70b24591b1_4_83"/>
            <p:cNvSpPr/>
            <p:nvPr/>
          </p:nvSpPr>
          <p:spPr>
            <a:xfrm rot="-267207">
              <a:off x="9943942" y="3627146"/>
              <a:ext cx="722481" cy="722481"/>
            </a:xfrm>
            <a:prstGeom prst="ellipse">
              <a:avLst/>
            </a:prstGeom>
            <a:solidFill>
              <a:schemeClr val="lt1"/>
            </a:solidFill>
            <a:ln w="38100" cap="flat" cmpd="sng">
              <a:solidFill>
                <a:srgbClr val="F6958E"/>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tx1">
                    <a:lumMod val="75000"/>
                    <a:lumOff val="25000"/>
                  </a:schemeClr>
                </a:solidFill>
                <a:latin typeface="Calibri"/>
                <a:ea typeface="Calibri"/>
                <a:cs typeface="Calibri"/>
                <a:sym typeface="Calibri"/>
              </a:endParaRPr>
            </a:p>
          </p:txBody>
        </p:sp>
        <p:sp>
          <p:nvSpPr>
            <p:cNvPr id="782" name="Google Shape;782;g70b24591b1_4_83"/>
            <p:cNvSpPr/>
            <p:nvPr/>
          </p:nvSpPr>
          <p:spPr>
            <a:xfrm>
              <a:off x="10138871" y="3773789"/>
              <a:ext cx="332100" cy="400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tx1">
                      <a:lumMod val="75000"/>
                      <a:lumOff val="25000"/>
                    </a:schemeClr>
                  </a:solidFill>
                  <a:latin typeface="Open Sans"/>
                  <a:ea typeface="Open Sans"/>
                  <a:cs typeface="Open Sans"/>
                  <a:sym typeface="Open Sans"/>
                </a:rPr>
                <a:t>2</a:t>
              </a:r>
              <a:endParaRPr sz="1400" b="0" i="0" u="none" strike="noStrike" cap="none">
                <a:solidFill>
                  <a:schemeClr val="tx1">
                    <a:lumMod val="75000"/>
                    <a:lumOff val="25000"/>
                  </a:schemeClr>
                </a:solidFill>
                <a:sym typeface="Arial"/>
              </a:endParaRPr>
            </a:p>
          </p:txBody>
        </p:sp>
      </p:grpSp>
      <p:grpSp>
        <p:nvGrpSpPr>
          <p:cNvPr id="783" name="Google Shape;783;g70b24591b1_4_83"/>
          <p:cNvGrpSpPr/>
          <p:nvPr/>
        </p:nvGrpSpPr>
        <p:grpSpPr>
          <a:xfrm>
            <a:off x="9494784" y="6087513"/>
            <a:ext cx="776400" cy="776400"/>
            <a:chOff x="9435586" y="5739777"/>
            <a:chExt cx="776400" cy="776400"/>
          </a:xfrm>
        </p:grpSpPr>
        <p:sp>
          <p:nvSpPr>
            <p:cNvPr id="784" name="Google Shape;784;g70b24591b1_4_83"/>
            <p:cNvSpPr/>
            <p:nvPr/>
          </p:nvSpPr>
          <p:spPr>
            <a:xfrm rot="-267207">
              <a:off x="9462545" y="5766736"/>
              <a:ext cx="722481" cy="722481"/>
            </a:xfrm>
            <a:prstGeom prst="ellipse">
              <a:avLst/>
            </a:prstGeom>
            <a:solidFill>
              <a:schemeClr val="lt1"/>
            </a:solidFill>
            <a:ln w="38100" cap="flat" cmpd="sng">
              <a:solidFill>
                <a:srgbClr val="7794A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tx1">
                    <a:lumMod val="75000"/>
                    <a:lumOff val="25000"/>
                  </a:schemeClr>
                </a:solidFill>
                <a:latin typeface="Calibri"/>
                <a:ea typeface="Calibri"/>
                <a:cs typeface="Calibri"/>
                <a:sym typeface="Calibri"/>
              </a:endParaRPr>
            </a:p>
          </p:txBody>
        </p:sp>
        <p:sp>
          <p:nvSpPr>
            <p:cNvPr id="785" name="Google Shape;785;g70b24591b1_4_83"/>
            <p:cNvSpPr/>
            <p:nvPr/>
          </p:nvSpPr>
          <p:spPr>
            <a:xfrm>
              <a:off x="9663059" y="5951740"/>
              <a:ext cx="332100" cy="400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tx1">
                      <a:lumMod val="75000"/>
                      <a:lumOff val="25000"/>
                    </a:schemeClr>
                  </a:solidFill>
                  <a:latin typeface="Open Sans"/>
                  <a:ea typeface="Open Sans"/>
                  <a:cs typeface="Open Sans"/>
                  <a:sym typeface="Open Sans"/>
                </a:rPr>
                <a:t>3</a:t>
              </a:r>
              <a:endParaRPr sz="1400" b="0" i="0" u="none" strike="noStrike" cap="none">
                <a:solidFill>
                  <a:schemeClr val="tx1">
                    <a:lumMod val="75000"/>
                    <a:lumOff val="25000"/>
                  </a:schemeClr>
                </a:solidFill>
                <a:sym typeface="Arial"/>
              </a:endParaRPr>
            </a:p>
          </p:txBody>
        </p:sp>
      </p:grpSp>
      <p:grpSp>
        <p:nvGrpSpPr>
          <p:cNvPr id="786" name="Google Shape;786;g70b24591b1_4_83"/>
          <p:cNvGrpSpPr/>
          <p:nvPr/>
        </p:nvGrpSpPr>
        <p:grpSpPr>
          <a:xfrm>
            <a:off x="7667813" y="6964900"/>
            <a:ext cx="776400" cy="776400"/>
            <a:chOff x="7608615" y="6617164"/>
            <a:chExt cx="776400" cy="776400"/>
          </a:xfrm>
        </p:grpSpPr>
        <p:sp>
          <p:nvSpPr>
            <p:cNvPr id="787" name="Google Shape;787;g70b24591b1_4_83"/>
            <p:cNvSpPr/>
            <p:nvPr/>
          </p:nvSpPr>
          <p:spPr>
            <a:xfrm rot="-267207">
              <a:off x="7635574" y="6644123"/>
              <a:ext cx="722481" cy="722481"/>
            </a:xfrm>
            <a:prstGeom prst="ellipse">
              <a:avLst/>
            </a:prstGeom>
            <a:solidFill>
              <a:schemeClr val="lt1"/>
            </a:solidFill>
            <a:ln w="38100" cap="flat" cmpd="sng">
              <a:solidFill>
                <a:srgbClr val="86D4DE"/>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tx1">
                    <a:lumMod val="75000"/>
                    <a:lumOff val="25000"/>
                  </a:schemeClr>
                </a:solidFill>
                <a:latin typeface="Calibri"/>
                <a:ea typeface="Calibri"/>
                <a:cs typeface="Calibri"/>
                <a:sym typeface="Calibri"/>
              </a:endParaRPr>
            </a:p>
          </p:txBody>
        </p:sp>
        <p:sp>
          <p:nvSpPr>
            <p:cNvPr id="788" name="Google Shape;788;g70b24591b1_4_83"/>
            <p:cNvSpPr/>
            <p:nvPr/>
          </p:nvSpPr>
          <p:spPr>
            <a:xfrm>
              <a:off x="7847490" y="6821130"/>
              <a:ext cx="332100" cy="400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tx1">
                      <a:lumMod val="75000"/>
                      <a:lumOff val="25000"/>
                    </a:schemeClr>
                  </a:solidFill>
                  <a:latin typeface="Open Sans"/>
                  <a:ea typeface="Open Sans"/>
                  <a:cs typeface="Open Sans"/>
                  <a:sym typeface="Open Sans"/>
                </a:rPr>
                <a:t>4</a:t>
              </a:r>
              <a:endParaRPr sz="1400" b="0" i="0" u="none" strike="noStrike" cap="none">
                <a:solidFill>
                  <a:schemeClr val="tx1">
                    <a:lumMod val="75000"/>
                    <a:lumOff val="25000"/>
                  </a:schemeClr>
                </a:solidFill>
                <a:sym typeface="Arial"/>
              </a:endParaRPr>
            </a:p>
          </p:txBody>
        </p:sp>
      </p:grpSp>
      <p:grpSp>
        <p:nvGrpSpPr>
          <p:cNvPr id="789" name="Google Shape;789;g70b24591b1_4_83"/>
          <p:cNvGrpSpPr/>
          <p:nvPr/>
        </p:nvGrpSpPr>
        <p:grpSpPr>
          <a:xfrm>
            <a:off x="5745994" y="6095319"/>
            <a:ext cx="722481" cy="722481"/>
            <a:chOff x="5686796" y="5747585"/>
            <a:chExt cx="722481" cy="722481"/>
          </a:xfrm>
        </p:grpSpPr>
        <p:sp>
          <p:nvSpPr>
            <p:cNvPr id="790" name="Google Shape;790;g70b24591b1_4_83"/>
            <p:cNvSpPr/>
            <p:nvPr/>
          </p:nvSpPr>
          <p:spPr>
            <a:xfrm rot="-267207">
              <a:off x="5686796" y="5747585"/>
              <a:ext cx="722481" cy="722481"/>
            </a:xfrm>
            <a:prstGeom prst="ellipse">
              <a:avLst/>
            </a:prstGeom>
            <a:solidFill>
              <a:schemeClr val="lt1"/>
            </a:solidFill>
            <a:ln w="38100" cap="flat" cmpd="sng">
              <a:solidFill>
                <a:srgbClr val="A98BB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400" b="0" i="0" u="none" strike="noStrike" cap="none" dirty="0">
                <a:solidFill>
                  <a:schemeClr val="tx1">
                    <a:lumMod val="75000"/>
                    <a:lumOff val="25000"/>
                  </a:schemeClr>
                </a:solidFill>
                <a:sym typeface="Arial"/>
              </a:endParaRPr>
            </a:p>
          </p:txBody>
        </p:sp>
        <p:sp>
          <p:nvSpPr>
            <p:cNvPr id="791" name="Google Shape;791;g70b24591b1_4_83"/>
            <p:cNvSpPr/>
            <p:nvPr/>
          </p:nvSpPr>
          <p:spPr>
            <a:xfrm>
              <a:off x="5892369" y="5927878"/>
              <a:ext cx="330600" cy="400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1" dirty="0">
                  <a:solidFill>
                    <a:schemeClr val="tx1">
                      <a:lumMod val="75000"/>
                      <a:lumOff val="25000"/>
                    </a:schemeClr>
                  </a:solidFill>
                  <a:latin typeface="Open Sans"/>
                  <a:ea typeface="Open Sans"/>
                  <a:cs typeface="Open Sans"/>
                  <a:sym typeface="Open Sans"/>
                </a:rPr>
                <a:t>5</a:t>
              </a:r>
              <a:endParaRPr sz="1400" b="0" i="0" u="none" strike="noStrike" cap="none" dirty="0">
                <a:solidFill>
                  <a:schemeClr val="tx1">
                    <a:lumMod val="75000"/>
                    <a:lumOff val="25000"/>
                  </a:schemeClr>
                </a:solidFill>
                <a:sym typeface="Arial"/>
              </a:endParaRPr>
            </a:p>
          </p:txBody>
        </p:sp>
      </p:grpSp>
      <p:pic>
        <p:nvPicPr>
          <p:cNvPr id="44" name="Google Shape;39;p26">
            <a:extLst>
              <a:ext uri="{FF2B5EF4-FFF2-40B4-BE49-F238E27FC236}">
                <a16:creationId xmlns:a16="http://schemas.microsoft.com/office/drawing/2014/main" id="{0AFFEAFE-EFC7-414B-AAF3-39CABE722813}"/>
              </a:ext>
            </a:extLst>
          </p:cNvPr>
          <p:cNvPicPr preferRelativeResize="0"/>
          <p:nvPr/>
        </p:nvPicPr>
        <p:blipFill rotWithShape="1">
          <a:blip r:embed="rId3">
            <a:alphaModFix/>
          </a:blip>
          <a:srcRect t="6807" b="6798"/>
          <a:stretch/>
        </p:blipFill>
        <p:spPr>
          <a:xfrm>
            <a:off x="4495161" y="797822"/>
            <a:ext cx="7549466" cy="1015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796"/>
        <p:cNvGrpSpPr/>
        <p:nvPr/>
      </p:nvGrpSpPr>
      <p:grpSpPr>
        <a:xfrm>
          <a:off x="0" y="0"/>
          <a:ext cx="0" cy="0"/>
          <a:chOff x="0" y="0"/>
          <a:chExt cx="0" cy="0"/>
        </a:xfrm>
      </p:grpSpPr>
      <p:sp>
        <p:nvSpPr>
          <p:cNvPr id="797" name="Google Shape;797;g70b24591b1_4_129"/>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3200"/>
              <a:buFont typeface="Open Sans ExtraBold"/>
              <a:buNone/>
            </a:pPr>
            <a:r>
              <a:rPr lang="en-US"/>
              <a:t>Building A Build Server</a:t>
            </a:r>
            <a:endParaRPr/>
          </a:p>
        </p:txBody>
      </p:sp>
      <p:sp>
        <p:nvSpPr>
          <p:cNvPr id="799" name="Google Shape;799;g70b24591b1_4_129"/>
          <p:cNvSpPr/>
          <p:nvPr/>
        </p:nvSpPr>
        <p:spPr>
          <a:xfrm>
            <a:off x="914117" y="1408271"/>
            <a:ext cx="7252423" cy="6525000"/>
          </a:xfrm>
          <a:prstGeom prst="rect">
            <a:avLst/>
          </a:prstGeom>
          <a:noFill/>
          <a:ln>
            <a:noFill/>
          </a:ln>
        </p:spPr>
        <p:txBody>
          <a:bodyPr spcFirstLastPara="1" wrap="square" lIns="91425" tIns="45700" rIns="91425" bIns="45700" anchor="t" anchorCtr="0">
            <a:noAutofit/>
          </a:bodyPr>
          <a:lstStyle/>
          <a:p>
            <a:pPr marL="457200" marR="0" lvl="0" indent="-457200" algn="l" rtl="0">
              <a:lnSpc>
                <a:spcPct val="100000"/>
              </a:lnSpc>
              <a:spcBef>
                <a:spcPts val="0"/>
              </a:spcBef>
              <a:spcAft>
                <a:spcPts val="0"/>
              </a:spcAft>
              <a:buClr>
                <a:srgbClr val="000000"/>
              </a:buClr>
              <a:buSzPts val="2200"/>
              <a:buFont typeface="Open Sans"/>
              <a:buChar char="•"/>
            </a:pPr>
            <a:r>
              <a:rPr lang="en-US" sz="2200" b="0" i="0" u="none" strike="noStrike" cap="none" dirty="0">
                <a:solidFill>
                  <a:schemeClr val="tx1">
                    <a:lumMod val="75000"/>
                    <a:lumOff val="25000"/>
                  </a:schemeClr>
                </a:solidFill>
                <a:latin typeface="Open Sans"/>
                <a:ea typeface="Open Sans"/>
                <a:cs typeface="Open Sans"/>
                <a:sym typeface="Open Sans"/>
              </a:rPr>
              <a:t>If you are installing Jenkins on a Linux or Unix build server, it is a good idea to create a special user (and user group) for Jenkins.</a:t>
            </a:r>
            <a:endParaRPr sz="1400" b="0" i="0" u="none" strike="noStrike" cap="none" dirty="0">
              <a:solidFill>
                <a:schemeClr val="tx1">
                  <a:lumMod val="75000"/>
                  <a:lumOff val="25000"/>
                </a:schemeClr>
              </a:solidFill>
              <a:latin typeface="Open Sans"/>
              <a:ea typeface="Open Sans"/>
              <a:cs typeface="Open Sans"/>
              <a:sym typeface="Open Sans"/>
            </a:endParaRPr>
          </a:p>
          <a:p>
            <a:pPr marL="457200" marR="0" lvl="0" indent="-317500" algn="l" rtl="0">
              <a:lnSpc>
                <a:spcPct val="100000"/>
              </a:lnSpc>
              <a:spcBef>
                <a:spcPts val="0"/>
              </a:spcBef>
              <a:spcAft>
                <a:spcPts val="0"/>
              </a:spcAft>
              <a:buClr>
                <a:srgbClr val="000000"/>
              </a:buClr>
              <a:buSzPts val="2200"/>
              <a:buFont typeface="Arial"/>
              <a:buNone/>
            </a:pPr>
            <a:endParaRPr sz="2200" b="0" i="0" u="none" strike="noStrike" cap="none" dirty="0">
              <a:solidFill>
                <a:schemeClr val="tx1">
                  <a:lumMod val="75000"/>
                  <a:lumOff val="25000"/>
                </a:schemeClr>
              </a:solidFill>
              <a:latin typeface="Open Sans"/>
              <a:ea typeface="Open Sans"/>
              <a:cs typeface="Open Sans"/>
              <a:sym typeface="Open Sans"/>
            </a:endParaRPr>
          </a:p>
          <a:p>
            <a:pPr marL="457200" marR="0" lvl="0" indent="-457200" algn="l" rtl="0">
              <a:lnSpc>
                <a:spcPct val="100000"/>
              </a:lnSpc>
              <a:spcBef>
                <a:spcPts val="0"/>
              </a:spcBef>
              <a:spcAft>
                <a:spcPts val="0"/>
              </a:spcAft>
              <a:buClr>
                <a:srgbClr val="000000"/>
              </a:buClr>
              <a:buSzPts val="2200"/>
              <a:buFont typeface="Open Sans"/>
              <a:buChar char="•"/>
            </a:pPr>
            <a:r>
              <a:rPr lang="en-US" sz="2200" b="0" i="0" u="none" strike="noStrike" cap="none" dirty="0">
                <a:solidFill>
                  <a:schemeClr val="tx1">
                    <a:lumMod val="75000"/>
                    <a:lumOff val="25000"/>
                  </a:schemeClr>
                </a:solidFill>
                <a:latin typeface="Open Sans"/>
                <a:ea typeface="Open Sans"/>
                <a:cs typeface="Open Sans"/>
                <a:sym typeface="Open Sans"/>
              </a:rPr>
              <a:t>This makes it easier to monitor the system resources being used by the Jenkins builds, and to troubleshoot problematic builds in real conditions. </a:t>
            </a:r>
            <a:endParaRPr sz="2200" b="0" i="0" u="none" strike="noStrike" cap="none" dirty="0">
              <a:solidFill>
                <a:schemeClr val="tx1">
                  <a:lumMod val="75000"/>
                  <a:lumOff val="25000"/>
                </a:schemeClr>
              </a:solidFill>
              <a:latin typeface="Open Sans"/>
              <a:ea typeface="Open Sans"/>
              <a:cs typeface="Open Sans"/>
              <a:sym typeface="Open Sans"/>
            </a:endParaRPr>
          </a:p>
          <a:p>
            <a:pPr marL="457200" marR="0" lvl="0" indent="-317500" algn="l" rtl="0">
              <a:lnSpc>
                <a:spcPct val="100000"/>
              </a:lnSpc>
              <a:spcBef>
                <a:spcPts val="0"/>
              </a:spcBef>
              <a:spcAft>
                <a:spcPts val="0"/>
              </a:spcAft>
              <a:buClr>
                <a:srgbClr val="000000"/>
              </a:buClr>
              <a:buSzPts val="2200"/>
              <a:buFont typeface="Arial"/>
              <a:buNone/>
            </a:pPr>
            <a:endParaRPr sz="2200" b="0" i="0" u="none" strike="noStrike" cap="none" dirty="0">
              <a:solidFill>
                <a:schemeClr val="tx1">
                  <a:lumMod val="75000"/>
                  <a:lumOff val="25000"/>
                </a:schemeClr>
              </a:solidFill>
              <a:latin typeface="Open Sans"/>
              <a:ea typeface="Open Sans"/>
              <a:cs typeface="Open Sans"/>
              <a:sym typeface="Open Sans"/>
            </a:endParaRPr>
          </a:p>
          <a:p>
            <a:pPr marL="457200" marR="0" lvl="0" indent="-457200" algn="l" rtl="0">
              <a:lnSpc>
                <a:spcPct val="100000"/>
              </a:lnSpc>
              <a:spcBef>
                <a:spcPts val="0"/>
              </a:spcBef>
              <a:spcAft>
                <a:spcPts val="0"/>
              </a:spcAft>
              <a:buClr>
                <a:srgbClr val="000000"/>
              </a:buClr>
              <a:buSzPts val="2200"/>
              <a:buFont typeface="Open Sans"/>
              <a:buChar char="•"/>
            </a:pPr>
            <a:r>
              <a:rPr lang="en-US" sz="2200" b="0" i="0" u="none" strike="noStrike" cap="none" dirty="0">
                <a:solidFill>
                  <a:schemeClr val="tx1">
                    <a:lumMod val="75000"/>
                    <a:lumOff val="25000"/>
                  </a:schemeClr>
                </a:solidFill>
                <a:latin typeface="Open Sans"/>
                <a:ea typeface="Open Sans"/>
                <a:cs typeface="Open Sans"/>
                <a:sym typeface="Open Sans"/>
              </a:rPr>
              <a:t>The native binary installation packages, discussed below, do this for you. If you did not use one of these, you can create a dedicated Jenkins user.</a:t>
            </a:r>
            <a:endParaRPr sz="2200" b="0" i="0" u="none" strike="noStrike" cap="none" dirty="0">
              <a:solidFill>
                <a:schemeClr val="tx1">
                  <a:lumMod val="75000"/>
                  <a:lumOff val="25000"/>
                </a:schemeClr>
              </a:solidFill>
              <a:latin typeface="Open Sans"/>
              <a:ea typeface="Open Sans"/>
              <a:cs typeface="Open Sans"/>
              <a:sym typeface="Open Sans"/>
            </a:endParaRPr>
          </a:p>
          <a:p>
            <a:pPr marL="457200" marR="0" lvl="0" indent="-317500" algn="l" rtl="0">
              <a:lnSpc>
                <a:spcPct val="100000"/>
              </a:lnSpc>
              <a:spcBef>
                <a:spcPts val="0"/>
              </a:spcBef>
              <a:spcAft>
                <a:spcPts val="0"/>
              </a:spcAft>
              <a:buClr>
                <a:srgbClr val="000000"/>
              </a:buClr>
              <a:buSzPts val="2200"/>
              <a:buFont typeface="Arial"/>
              <a:buNone/>
            </a:pPr>
            <a:endParaRPr sz="2200" b="0" i="0" u="none" strike="noStrike" cap="none" dirty="0">
              <a:solidFill>
                <a:schemeClr val="tx1">
                  <a:lumMod val="75000"/>
                  <a:lumOff val="25000"/>
                </a:schemeClr>
              </a:solidFill>
              <a:latin typeface="Open Sans"/>
              <a:ea typeface="Open Sans"/>
              <a:cs typeface="Open Sans"/>
              <a:sym typeface="Open Sans"/>
            </a:endParaRPr>
          </a:p>
          <a:p>
            <a:pPr marL="457200" marR="0" lvl="0" indent="-457200" algn="l" rtl="0">
              <a:lnSpc>
                <a:spcPct val="100000"/>
              </a:lnSpc>
              <a:spcBef>
                <a:spcPts val="0"/>
              </a:spcBef>
              <a:spcAft>
                <a:spcPts val="0"/>
              </a:spcAft>
              <a:buClr>
                <a:srgbClr val="000000"/>
              </a:buClr>
              <a:buSzPts val="2200"/>
              <a:buFont typeface="Open Sans"/>
              <a:buChar char="•"/>
            </a:pPr>
            <a:r>
              <a:rPr lang="en-US" sz="2200" b="0" i="0" u="none" strike="noStrike" cap="none" dirty="0">
                <a:solidFill>
                  <a:schemeClr val="tx1">
                    <a:lumMod val="75000"/>
                    <a:lumOff val="25000"/>
                  </a:schemeClr>
                </a:solidFill>
                <a:latin typeface="Open Sans"/>
                <a:ea typeface="Open Sans"/>
                <a:cs typeface="Open Sans"/>
                <a:sym typeface="Open Sans"/>
              </a:rPr>
              <a:t>Run the following command as shown below or you can use Jenkins UI to do the same:</a:t>
            </a:r>
            <a:endParaRPr sz="2200" b="0" i="0" u="none" strike="noStrike" cap="none" dirty="0">
              <a:solidFill>
                <a:schemeClr val="tx1">
                  <a:lumMod val="75000"/>
                  <a:lumOff val="25000"/>
                </a:schemeClr>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2200"/>
              <a:buFont typeface="Arial"/>
              <a:buNone/>
            </a:pPr>
            <a:r>
              <a:rPr lang="en-US" sz="2200" b="0" i="0" u="none" strike="noStrike" cap="none" dirty="0">
                <a:solidFill>
                  <a:schemeClr val="tx1">
                    <a:lumMod val="75000"/>
                    <a:lumOff val="25000"/>
                  </a:schemeClr>
                </a:solidFill>
                <a:latin typeface="Open Sans"/>
                <a:ea typeface="Open Sans"/>
                <a:cs typeface="Open Sans"/>
                <a:sym typeface="Open Sans"/>
              </a:rPr>
              <a:t>	$ </a:t>
            </a:r>
            <a:r>
              <a:rPr lang="en-US" sz="2200" b="1" i="0" u="none" strike="noStrike" cap="none" dirty="0" err="1">
                <a:solidFill>
                  <a:schemeClr val="tx1">
                    <a:lumMod val="75000"/>
                    <a:lumOff val="25000"/>
                  </a:schemeClr>
                </a:solidFill>
                <a:latin typeface="Open Sans"/>
                <a:ea typeface="Open Sans"/>
                <a:cs typeface="Open Sans"/>
                <a:sym typeface="Open Sans"/>
              </a:rPr>
              <a:t>sudo</a:t>
            </a:r>
            <a:r>
              <a:rPr lang="en-US" sz="2200" b="1" i="0" u="none" strike="noStrike" cap="none" dirty="0">
                <a:solidFill>
                  <a:schemeClr val="tx1">
                    <a:lumMod val="75000"/>
                    <a:lumOff val="25000"/>
                  </a:schemeClr>
                </a:solidFill>
                <a:latin typeface="Open Sans"/>
                <a:ea typeface="Open Sans"/>
                <a:cs typeface="Open Sans"/>
                <a:sym typeface="Open Sans"/>
              </a:rPr>
              <a:t> </a:t>
            </a:r>
            <a:r>
              <a:rPr lang="en-US" sz="2200" b="1" i="0" u="none" strike="noStrike" cap="none" dirty="0" err="1">
                <a:solidFill>
                  <a:schemeClr val="tx1">
                    <a:lumMod val="75000"/>
                    <a:lumOff val="25000"/>
                  </a:schemeClr>
                </a:solidFill>
                <a:latin typeface="Open Sans"/>
                <a:ea typeface="Open Sans"/>
                <a:cs typeface="Open Sans"/>
                <a:sym typeface="Open Sans"/>
              </a:rPr>
              <a:t>groupadd</a:t>
            </a:r>
            <a:r>
              <a:rPr lang="en-US" sz="2200" b="1" i="0" u="none" strike="noStrike" cap="none" dirty="0">
                <a:solidFill>
                  <a:schemeClr val="tx1">
                    <a:lumMod val="75000"/>
                    <a:lumOff val="25000"/>
                  </a:schemeClr>
                </a:solidFill>
                <a:latin typeface="Open Sans"/>
                <a:ea typeface="Open Sans"/>
                <a:cs typeface="Open Sans"/>
                <a:sym typeface="Open Sans"/>
              </a:rPr>
              <a:t> build</a:t>
            </a:r>
            <a:endParaRPr sz="1400" b="0" i="0" u="none" strike="noStrike" cap="none" dirty="0">
              <a:solidFill>
                <a:schemeClr val="tx1">
                  <a:lumMod val="75000"/>
                  <a:lumOff val="25000"/>
                </a:schemeClr>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2200"/>
              <a:buFont typeface="Arial"/>
              <a:buNone/>
            </a:pPr>
            <a:r>
              <a:rPr lang="en-US" sz="2200" b="0" i="0" u="none" strike="noStrike" cap="none" dirty="0">
                <a:solidFill>
                  <a:schemeClr val="tx1">
                    <a:lumMod val="75000"/>
                    <a:lumOff val="25000"/>
                  </a:schemeClr>
                </a:solidFill>
                <a:latin typeface="Open Sans"/>
                <a:ea typeface="Open Sans"/>
                <a:cs typeface="Open Sans"/>
                <a:sym typeface="Open Sans"/>
              </a:rPr>
              <a:t>	$ </a:t>
            </a:r>
            <a:r>
              <a:rPr lang="en-US" sz="2200" b="1" i="0" u="none" strike="noStrike" cap="none" dirty="0" err="1">
                <a:solidFill>
                  <a:schemeClr val="tx1">
                    <a:lumMod val="75000"/>
                    <a:lumOff val="25000"/>
                  </a:schemeClr>
                </a:solidFill>
                <a:latin typeface="Open Sans"/>
                <a:ea typeface="Open Sans"/>
                <a:cs typeface="Open Sans"/>
                <a:sym typeface="Open Sans"/>
              </a:rPr>
              <a:t>sudo</a:t>
            </a:r>
            <a:r>
              <a:rPr lang="en-US" sz="2200" b="1" i="0" u="none" strike="noStrike" cap="none" dirty="0">
                <a:solidFill>
                  <a:schemeClr val="tx1">
                    <a:lumMod val="75000"/>
                    <a:lumOff val="25000"/>
                  </a:schemeClr>
                </a:solidFill>
                <a:latin typeface="Open Sans"/>
                <a:ea typeface="Open Sans"/>
                <a:cs typeface="Open Sans"/>
                <a:sym typeface="Open Sans"/>
              </a:rPr>
              <a:t> </a:t>
            </a:r>
            <a:r>
              <a:rPr lang="en-US" sz="2200" b="1" i="0" u="none" strike="noStrike" cap="none" dirty="0" err="1">
                <a:solidFill>
                  <a:schemeClr val="tx1">
                    <a:lumMod val="75000"/>
                    <a:lumOff val="25000"/>
                  </a:schemeClr>
                </a:solidFill>
                <a:latin typeface="Open Sans"/>
                <a:ea typeface="Open Sans"/>
                <a:cs typeface="Open Sans"/>
                <a:sym typeface="Open Sans"/>
              </a:rPr>
              <a:t>useradd</a:t>
            </a:r>
            <a:r>
              <a:rPr lang="en-US" sz="2200" b="1" i="0" u="none" strike="noStrike" cap="none" dirty="0">
                <a:solidFill>
                  <a:schemeClr val="tx1">
                    <a:lumMod val="75000"/>
                    <a:lumOff val="25000"/>
                  </a:schemeClr>
                </a:solidFill>
                <a:latin typeface="Open Sans"/>
                <a:ea typeface="Open Sans"/>
                <a:cs typeface="Open Sans"/>
                <a:sym typeface="Open Sans"/>
              </a:rPr>
              <a:t> --create-home --shell 	/bin/bash --groups build </a:t>
            </a:r>
            <a:r>
              <a:rPr lang="en-US" sz="2200" b="1" i="0" u="none" strike="noStrike" cap="none" dirty="0" err="1">
                <a:solidFill>
                  <a:schemeClr val="tx1">
                    <a:lumMod val="75000"/>
                    <a:lumOff val="25000"/>
                  </a:schemeClr>
                </a:solidFill>
                <a:latin typeface="Open Sans"/>
                <a:ea typeface="Open Sans"/>
                <a:cs typeface="Open Sans"/>
                <a:sym typeface="Open Sans"/>
              </a:rPr>
              <a:t>jenkins</a:t>
            </a:r>
            <a:endParaRPr sz="2200" b="0" i="0" u="none" strike="noStrike" cap="none" dirty="0">
              <a:solidFill>
                <a:schemeClr val="tx1">
                  <a:lumMod val="75000"/>
                  <a:lumOff val="25000"/>
                </a:schemeClr>
              </a:solidFill>
              <a:latin typeface="Open Sans"/>
              <a:ea typeface="Open Sans"/>
              <a:cs typeface="Open Sans"/>
              <a:sym typeface="Open Sans"/>
            </a:endParaRPr>
          </a:p>
        </p:txBody>
      </p:sp>
      <p:pic>
        <p:nvPicPr>
          <p:cNvPr id="6" name="Google Shape;39;p26">
            <a:extLst>
              <a:ext uri="{FF2B5EF4-FFF2-40B4-BE49-F238E27FC236}">
                <a16:creationId xmlns:a16="http://schemas.microsoft.com/office/drawing/2014/main" id="{572CD168-11CF-488E-91B4-F3A2D2C01ECE}"/>
              </a:ext>
            </a:extLst>
          </p:cNvPr>
          <p:cNvPicPr preferRelativeResize="0"/>
          <p:nvPr/>
        </p:nvPicPr>
        <p:blipFill rotWithShape="1">
          <a:blip r:embed="rId3">
            <a:alphaModFix/>
          </a:blip>
          <a:srcRect t="6807" b="6798"/>
          <a:stretch/>
        </p:blipFill>
        <p:spPr>
          <a:xfrm>
            <a:off x="4495161" y="797822"/>
            <a:ext cx="7549466" cy="101575"/>
          </a:xfrm>
          <a:prstGeom prst="rect">
            <a:avLst/>
          </a:prstGeom>
          <a:noFill/>
          <a:ln>
            <a:noFill/>
          </a:ln>
        </p:spPr>
      </p:pic>
      <p:grpSp>
        <p:nvGrpSpPr>
          <p:cNvPr id="2" name="Group 1">
            <a:extLst>
              <a:ext uri="{FF2B5EF4-FFF2-40B4-BE49-F238E27FC236}">
                <a16:creationId xmlns:a16="http://schemas.microsoft.com/office/drawing/2014/main" id="{69289258-C878-4DCA-A12B-888F27178803}"/>
              </a:ext>
            </a:extLst>
          </p:cNvPr>
          <p:cNvGrpSpPr/>
          <p:nvPr/>
        </p:nvGrpSpPr>
        <p:grpSpPr>
          <a:xfrm>
            <a:off x="8718332" y="2175644"/>
            <a:ext cx="6288109" cy="4130564"/>
            <a:chOff x="7851228" y="2128345"/>
            <a:chExt cx="6984124" cy="4587766"/>
          </a:xfrm>
        </p:grpSpPr>
        <p:pic>
          <p:nvPicPr>
            <p:cNvPr id="800" name="Google Shape;800;g70b24591b1_4_129" descr="Image result for Jenkins Build server"/>
            <p:cNvPicPr preferRelativeResize="0"/>
            <p:nvPr/>
          </p:nvPicPr>
          <p:blipFill rotWithShape="1">
            <a:blip r:embed="rId4">
              <a:alphaModFix/>
            </a:blip>
            <a:srcRect l="13126" t="6373" r="13000" b="7313"/>
            <a:stretch/>
          </p:blipFill>
          <p:spPr>
            <a:xfrm>
              <a:off x="8128000" y="2317531"/>
              <a:ext cx="6549698" cy="4209393"/>
            </a:xfrm>
            <a:prstGeom prst="rect">
              <a:avLst/>
            </a:prstGeom>
            <a:noFill/>
            <a:ln>
              <a:noFill/>
            </a:ln>
          </p:spPr>
        </p:pic>
        <p:sp>
          <p:nvSpPr>
            <p:cNvPr id="7" name="Rectangle: Rounded Corners 6">
              <a:extLst>
                <a:ext uri="{FF2B5EF4-FFF2-40B4-BE49-F238E27FC236}">
                  <a16:creationId xmlns:a16="http://schemas.microsoft.com/office/drawing/2014/main" id="{2E8C8BAF-D612-4421-9BCE-D8241ED25E39}"/>
                </a:ext>
              </a:extLst>
            </p:cNvPr>
            <p:cNvSpPr/>
            <p:nvPr/>
          </p:nvSpPr>
          <p:spPr>
            <a:xfrm>
              <a:off x="7851228" y="2128345"/>
              <a:ext cx="6984124" cy="4587766"/>
            </a:xfrm>
            <a:prstGeom prst="roundRect">
              <a:avLst>
                <a:gd name="adj" fmla="val 2786"/>
              </a:avLst>
            </a:prstGeom>
            <a:noFill/>
            <a:ln>
              <a:solidFill>
                <a:srgbClr val="FA711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805"/>
        <p:cNvGrpSpPr/>
        <p:nvPr/>
      </p:nvGrpSpPr>
      <p:grpSpPr>
        <a:xfrm>
          <a:off x="0" y="0"/>
          <a:ext cx="0" cy="0"/>
          <a:chOff x="0" y="0"/>
          <a:chExt cx="0" cy="0"/>
        </a:xfrm>
      </p:grpSpPr>
      <p:sp>
        <p:nvSpPr>
          <p:cNvPr id="806" name="Google Shape;806;g70b24591b1_4_137"/>
          <p:cNvSpPr txBox="1">
            <a:spLocks noGrp="1"/>
          </p:cNvSpPr>
          <p:nvPr>
            <p:ph type="body" idx="1"/>
          </p:nvPr>
        </p:nvSpPr>
        <p:spPr>
          <a:xfrm>
            <a:off x="1045341" y="1231432"/>
            <a:ext cx="12652200" cy="50955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700"/>
              <a:buNone/>
            </a:pPr>
            <a:r>
              <a:rPr lang="en-US" sz="2200" b="1" i="0" u="none" strike="noStrike" cap="none" dirty="0">
                <a:solidFill>
                  <a:schemeClr val="tx1">
                    <a:lumMod val="75000"/>
                    <a:lumOff val="25000"/>
                  </a:schemeClr>
                </a:solidFill>
                <a:sym typeface="Open Sans"/>
              </a:rPr>
              <a:t>Problem Statement: </a:t>
            </a:r>
            <a:r>
              <a:rPr lang="en-US" sz="2200" dirty="0">
                <a:solidFill>
                  <a:schemeClr val="tx1">
                    <a:lumMod val="75000"/>
                    <a:lumOff val="25000"/>
                  </a:schemeClr>
                </a:solidFill>
                <a:sym typeface="Open Sans"/>
              </a:rPr>
              <a:t>You are given a project to set up and run Jenkins on your system.</a:t>
            </a:r>
            <a:endParaRPr lang="en-US" dirty="0">
              <a:solidFill>
                <a:schemeClr val="tx1">
                  <a:lumMod val="75000"/>
                  <a:lumOff val="25000"/>
                </a:schemeClr>
              </a:solidFill>
            </a:endParaRPr>
          </a:p>
          <a:p>
            <a:pPr marL="457200" lvl="0" indent="-457200" algn="l" rtl="0">
              <a:lnSpc>
                <a:spcPct val="250000"/>
              </a:lnSpc>
              <a:spcBef>
                <a:spcPts val="0"/>
              </a:spcBef>
              <a:spcAft>
                <a:spcPts val="0"/>
              </a:spcAft>
              <a:buClr>
                <a:schemeClr val="dk1"/>
              </a:buClr>
              <a:buSzPts val="2200"/>
              <a:buFont typeface="Arial"/>
              <a:buNone/>
            </a:pPr>
            <a:r>
              <a:rPr lang="en-US" b="1" dirty="0">
                <a:solidFill>
                  <a:schemeClr val="tx1">
                    <a:lumMod val="75000"/>
                    <a:lumOff val="25000"/>
                  </a:schemeClr>
                </a:solidFill>
              </a:rPr>
              <a:t>Steps to perform:</a:t>
            </a:r>
            <a:endParaRPr b="1" dirty="0">
              <a:solidFill>
                <a:schemeClr val="tx1">
                  <a:lumMod val="75000"/>
                  <a:lumOff val="25000"/>
                </a:schemeClr>
              </a:solidFill>
            </a:endParaRPr>
          </a:p>
          <a:p>
            <a:pPr marL="457200" lvl="0" indent="-368300" algn="l" rtl="0">
              <a:lnSpc>
                <a:spcPct val="107916"/>
              </a:lnSpc>
              <a:spcBef>
                <a:spcPts val="0"/>
              </a:spcBef>
              <a:spcAft>
                <a:spcPts val="0"/>
              </a:spcAft>
              <a:buSzPts val="2200"/>
              <a:buFont typeface="Open Sans"/>
              <a:buAutoNum type="arabicPeriod"/>
            </a:pPr>
            <a:r>
              <a:rPr lang="en-US" dirty="0">
                <a:solidFill>
                  <a:schemeClr val="tx1">
                    <a:lumMod val="75000"/>
                    <a:lumOff val="25000"/>
                  </a:schemeClr>
                </a:solidFill>
              </a:rPr>
              <a:t>Download the Java Runtime Environment </a:t>
            </a:r>
            <a:endParaRPr dirty="0">
              <a:solidFill>
                <a:schemeClr val="tx1">
                  <a:lumMod val="75000"/>
                  <a:lumOff val="25000"/>
                </a:schemeClr>
              </a:solidFill>
            </a:endParaRPr>
          </a:p>
          <a:p>
            <a:pPr marL="457200" lvl="0" indent="-368300" algn="l" rtl="0">
              <a:lnSpc>
                <a:spcPct val="107916"/>
              </a:lnSpc>
              <a:spcBef>
                <a:spcPts val="0"/>
              </a:spcBef>
              <a:spcAft>
                <a:spcPts val="0"/>
              </a:spcAft>
              <a:buSzPts val="2200"/>
              <a:buFont typeface="Open Sans"/>
              <a:buAutoNum type="arabicPeriod"/>
            </a:pPr>
            <a:r>
              <a:rPr lang="en-US" dirty="0">
                <a:solidFill>
                  <a:schemeClr val="tx1">
                    <a:lumMod val="75000"/>
                    <a:lumOff val="25000"/>
                  </a:schemeClr>
                </a:solidFill>
              </a:rPr>
              <a:t>Download and installing the Jenkins app</a:t>
            </a:r>
            <a:endParaRPr dirty="0">
              <a:solidFill>
                <a:schemeClr val="tx1">
                  <a:lumMod val="75000"/>
                  <a:lumOff val="25000"/>
                </a:schemeClr>
              </a:solidFill>
            </a:endParaRPr>
          </a:p>
          <a:p>
            <a:pPr marL="0" lvl="0" indent="0" algn="l" rtl="0">
              <a:lnSpc>
                <a:spcPct val="107916"/>
              </a:lnSpc>
              <a:spcBef>
                <a:spcPts val="0"/>
              </a:spcBef>
              <a:spcAft>
                <a:spcPts val="0"/>
              </a:spcAft>
              <a:buClr>
                <a:schemeClr val="dk1"/>
              </a:buClr>
              <a:buSzPts val="2200"/>
              <a:buFont typeface="Arial"/>
              <a:buNone/>
            </a:pPr>
            <a:endParaRPr dirty="0">
              <a:solidFill>
                <a:schemeClr val="tx1">
                  <a:lumMod val="75000"/>
                  <a:lumOff val="25000"/>
                </a:schemeClr>
              </a:solidFill>
            </a:endParaRPr>
          </a:p>
          <a:p>
            <a:pPr marL="0" lvl="0" indent="0" algn="l" rtl="0">
              <a:lnSpc>
                <a:spcPct val="90000"/>
              </a:lnSpc>
              <a:spcBef>
                <a:spcPts val="0"/>
              </a:spcBef>
              <a:spcAft>
                <a:spcPts val="0"/>
              </a:spcAft>
              <a:buSzPts val="700"/>
              <a:buNone/>
            </a:pPr>
            <a:endParaRPr dirty="0">
              <a:solidFill>
                <a:schemeClr val="tx1">
                  <a:lumMod val="75000"/>
                  <a:lumOff val="25000"/>
                </a:schemeClr>
              </a:solidFill>
            </a:endParaRPr>
          </a:p>
        </p:txBody>
      </p:sp>
      <p:sp>
        <p:nvSpPr>
          <p:cNvPr id="807" name="Google Shape;807;g70b24591b1_4_137"/>
          <p:cNvSpPr txBox="1">
            <a:spLocks noGrp="1"/>
          </p:cNvSpPr>
          <p:nvPr>
            <p:ph type="title"/>
          </p:nvPr>
        </p:nvSpPr>
        <p:spPr>
          <a:xfrm>
            <a:off x="607847" y="1240436"/>
            <a:ext cx="10666200" cy="665100"/>
          </a:xfrm>
          <a:prstGeom prst="rect">
            <a:avLst/>
          </a:prstGeom>
          <a:noFill/>
          <a:ln>
            <a:noFill/>
          </a:ln>
        </p:spPr>
        <p:txBody>
          <a:bodyPr spcFirstLastPara="1" wrap="square" lIns="91425" tIns="45700" rIns="91425" bIns="45700" anchor="ctr" anchorCtr="0">
            <a:noAutofit/>
          </a:bodyPr>
          <a:lstStyle/>
          <a:p>
            <a:r>
              <a:rPr lang="en-US" dirty="0">
                <a:solidFill>
                  <a:schemeClr val="tx1">
                    <a:lumMod val="75000"/>
                    <a:lumOff val="25000"/>
                  </a:schemeClr>
                </a:solidFill>
                <a:latin typeface="Open Sans Semibold" panose="020B0606030504020204" pitchFamily="34" charset="0"/>
                <a:ea typeface="Open Sans Semibold" panose="020B0606030504020204" pitchFamily="34" charset="0"/>
                <a:cs typeface="Open Sans Semibold" panose="020B0606030504020204" pitchFamily="34" charset="0"/>
              </a:rPr>
              <a:t>Jenkins Setup</a:t>
            </a:r>
            <a:endParaRPr dirty="0">
              <a:solidFill>
                <a:schemeClr val="tx1">
                  <a:lumMod val="75000"/>
                  <a:lumOff val="25000"/>
                </a:schemeClr>
              </a:solidFill>
              <a:latin typeface="Open Sans Semibold" panose="020B0606030504020204" pitchFamily="34" charset="0"/>
              <a:ea typeface="Open Sans Semibold" panose="020B0606030504020204" pitchFamily="34" charset="0"/>
              <a:cs typeface="Open Sans Semibold" panose="020B0606030504020204" pitchFamily="34" charset="0"/>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812"/>
        <p:cNvGrpSpPr/>
        <p:nvPr/>
      </p:nvGrpSpPr>
      <p:grpSpPr>
        <a:xfrm>
          <a:off x="0" y="0"/>
          <a:ext cx="0" cy="0"/>
          <a:chOff x="0" y="0"/>
          <a:chExt cx="0" cy="0"/>
        </a:xfrm>
      </p:grpSpPr>
      <p:sp>
        <p:nvSpPr>
          <p:cNvPr id="813" name="Google Shape;813;g70b24591b1_4_151"/>
          <p:cNvSpPr txBox="1">
            <a:spLocks noGrp="1"/>
          </p:cNvSpPr>
          <p:nvPr>
            <p:ph type="body" idx="4294967295"/>
          </p:nvPr>
        </p:nvSpPr>
        <p:spPr>
          <a:xfrm>
            <a:off x="0" y="3843225"/>
            <a:ext cx="16256101" cy="480000"/>
          </a:xfrm>
          <a:prstGeom prst="rect">
            <a:avLst/>
          </a:prstGeom>
          <a:noFill/>
          <a:ln>
            <a:noFill/>
          </a:ln>
        </p:spPr>
        <p:txBody>
          <a:bodyPr spcFirstLastPara="1" wrap="square" lIns="91425" tIns="45700" rIns="91425" bIns="45700" anchor="ctr" anchorCtr="0">
            <a:noAutofit/>
          </a:bodyPr>
          <a:lstStyle/>
          <a:p>
            <a:pPr marL="0" lvl="0" indent="0" algn="ctr">
              <a:lnSpc>
                <a:spcPct val="100000"/>
              </a:lnSpc>
              <a:buNone/>
            </a:pPr>
            <a:r>
              <a:rPr lang="en-US" b="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Configuring Dev Tools</a:t>
            </a:r>
            <a:endParaRPr b="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818"/>
        <p:cNvGrpSpPr/>
        <p:nvPr/>
      </p:nvGrpSpPr>
      <p:grpSpPr>
        <a:xfrm>
          <a:off x="0" y="0"/>
          <a:ext cx="0" cy="0"/>
          <a:chOff x="0" y="0"/>
          <a:chExt cx="0" cy="0"/>
        </a:xfrm>
      </p:grpSpPr>
      <p:sp>
        <p:nvSpPr>
          <p:cNvPr id="819" name="Google Shape;819;g70b24591b1_4_155"/>
          <p:cNvSpPr txBox="1">
            <a:spLocks noGrp="1"/>
          </p:cNvSpPr>
          <p:nvPr>
            <p:ph type="title"/>
          </p:nvPr>
        </p:nvSpPr>
        <p:spPr>
          <a:xfrm>
            <a:off x="-20320" y="229878"/>
            <a:ext cx="16276199"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3200"/>
              <a:buFont typeface="Open Sans ExtraBold"/>
              <a:buNone/>
            </a:pPr>
            <a:r>
              <a:rPr lang="en-US"/>
              <a:t>Maven Configuration</a:t>
            </a:r>
            <a:endParaRPr/>
          </a:p>
        </p:txBody>
      </p:sp>
      <p:sp>
        <p:nvSpPr>
          <p:cNvPr id="821" name="Google Shape;821;g70b24591b1_4_155"/>
          <p:cNvSpPr/>
          <p:nvPr/>
        </p:nvSpPr>
        <p:spPr>
          <a:xfrm>
            <a:off x="5933441" y="2908577"/>
            <a:ext cx="2132916" cy="2118123"/>
          </a:xfrm>
          <a:custGeom>
            <a:avLst/>
            <a:gdLst/>
            <a:ahLst/>
            <a:cxnLst/>
            <a:rect l="l" t="t" r="r" b="b"/>
            <a:pathLst>
              <a:path w="263" h="261" extrusionOk="0">
                <a:moveTo>
                  <a:pt x="243" y="0"/>
                </a:moveTo>
                <a:cubicBezTo>
                  <a:pt x="243" y="48"/>
                  <a:pt x="243" y="48"/>
                  <a:pt x="243" y="48"/>
                </a:cubicBezTo>
                <a:cubicBezTo>
                  <a:pt x="224" y="51"/>
                  <a:pt x="205" y="56"/>
                  <a:pt x="187" y="63"/>
                </a:cubicBezTo>
                <a:cubicBezTo>
                  <a:pt x="168" y="18"/>
                  <a:pt x="168" y="18"/>
                  <a:pt x="168" y="18"/>
                </a:cubicBezTo>
                <a:cubicBezTo>
                  <a:pt x="146" y="27"/>
                  <a:pt x="126" y="39"/>
                  <a:pt x="107" y="53"/>
                </a:cubicBezTo>
                <a:cubicBezTo>
                  <a:pt x="136" y="92"/>
                  <a:pt x="136" y="92"/>
                  <a:pt x="136" y="92"/>
                </a:cubicBezTo>
                <a:cubicBezTo>
                  <a:pt x="121" y="104"/>
                  <a:pt x="107" y="117"/>
                  <a:pt x="95" y="133"/>
                </a:cubicBezTo>
                <a:cubicBezTo>
                  <a:pt x="56" y="103"/>
                  <a:pt x="56" y="103"/>
                  <a:pt x="56" y="103"/>
                </a:cubicBezTo>
                <a:cubicBezTo>
                  <a:pt x="42" y="121"/>
                  <a:pt x="30" y="142"/>
                  <a:pt x="21" y="164"/>
                </a:cubicBezTo>
                <a:cubicBezTo>
                  <a:pt x="66" y="183"/>
                  <a:pt x="66" y="183"/>
                  <a:pt x="66" y="183"/>
                </a:cubicBezTo>
                <a:cubicBezTo>
                  <a:pt x="58" y="201"/>
                  <a:pt x="53" y="220"/>
                  <a:pt x="50" y="239"/>
                </a:cubicBezTo>
                <a:cubicBezTo>
                  <a:pt x="0" y="240"/>
                  <a:pt x="0" y="240"/>
                  <a:pt x="0" y="240"/>
                </a:cubicBezTo>
                <a:cubicBezTo>
                  <a:pt x="0" y="261"/>
                  <a:pt x="0" y="261"/>
                  <a:pt x="0" y="261"/>
                </a:cubicBezTo>
                <a:cubicBezTo>
                  <a:pt x="106" y="261"/>
                  <a:pt x="106" y="261"/>
                  <a:pt x="106" y="261"/>
                </a:cubicBezTo>
                <a:cubicBezTo>
                  <a:pt x="106" y="256"/>
                  <a:pt x="106" y="252"/>
                  <a:pt x="107" y="247"/>
                </a:cubicBezTo>
                <a:cubicBezTo>
                  <a:pt x="118" y="167"/>
                  <a:pt x="185" y="108"/>
                  <a:pt x="263" y="104"/>
                </a:cubicBezTo>
                <a:cubicBezTo>
                  <a:pt x="263" y="0"/>
                  <a:pt x="263" y="0"/>
                  <a:pt x="263" y="0"/>
                </a:cubicBezTo>
                <a:lnTo>
                  <a:pt x="243" y="0"/>
                </a:lnTo>
                <a:close/>
              </a:path>
            </a:pathLst>
          </a:custGeom>
          <a:solidFill>
            <a:schemeClr val="accent1"/>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chemeClr val="tx1">
                  <a:lumMod val="75000"/>
                  <a:lumOff val="25000"/>
                </a:schemeClr>
              </a:solidFill>
              <a:latin typeface="Arial"/>
              <a:ea typeface="Arial"/>
              <a:cs typeface="Arial"/>
              <a:sym typeface="Arial"/>
            </a:endParaRPr>
          </a:p>
        </p:txBody>
      </p:sp>
      <p:sp>
        <p:nvSpPr>
          <p:cNvPr id="822" name="Google Shape;822;g70b24591b1_4_155"/>
          <p:cNvSpPr/>
          <p:nvPr/>
        </p:nvSpPr>
        <p:spPr>
          <a:xfrm>
            <a:off x="8204440" y="2908577"/>
            <a:ext cx="2118121" cy="2118123"/>
          </a:xfrm>
          <a:custGeom>
            <a:avLst/>
            <a:gdLst/>
            <a:ahLst/>
            <a:cxnLst/>
            <a:rect l="l" t="t" r="r" b="b"/>
            <a:pathLst>
              <a:path w="261" h="261" extrusionOk="0">
                <a:moveTo>
                  <a:pt x="261" y="241"/>
                </a:moveTo>
                <a:cubicBezTo>
                  <a:pt x="213" y="242"/>
                  <a:pt x="213" y="242"/>
                  <a:pt x="213" y="242"/>
                </a:cubicBezTo>
                <a:cubicBezTo>
                  <a:pt x="210" y="222"/>
                  <a:pt x="205" y="203"/>
                  <a:pt x="198" y="185"/>
                </a:cubicBezTo>
                <a:cubicBezTo>
                  <a:pt x="243" y="167"/>
                  <a:pt x="243" y="167"/>
                  <a:pt x="243" y="167"/>
                </a:cubicBezTo>
                <a:cubicBezTo>
                  <a:pt x="234" y="145"/>
                  <a:pt x="222" y="124"/>
                  <a:pt x="208" y="105"/>
                </a:cubicBezTo>
                <a:cubicBezTo>
                  <a:pt x="169" y="135"/>
                  <a:pt x="169" y="135"/>
                  <a:pt x="169" y="135"/>
                </a:cubicBezTo>
                <a:cubicBezTo>
                  <a:pt x="157" y="119"/>
                  <a:pt x="144" y="105"/>
                  <a:pt x="128" y="93"/>
                </a:cubicBezTo>
                <a:cubicBezTo>
                  <a:pt x="158" y="55"/>
                  <a:pt x="158" y="55"/>
                  <a:pt x="158" y="55"/>
                </a:cubicBezTo>
                <a:cubicBezTo>
                  <a:pt x="139" y="40"/>
                  <a:pt x="119" y="28"/>
                  <a:pt x="97" y="19"/>
                </a:cubicBezTo>
                <a:cubicBezTo>
                  <a:pt x="78" y="64"/>
                  <a:pt x="78" y="64"/>
                  <a:pt x="78" y="64"/>
                </a:cubicBezTo>
                <a:cubicBezTo>
                  <a:pt x="60" y="57"/>
                  <a:pt x="41" y="51"/>
                  <a:pt x="22" y="49"/>
                </a:cubicBezTo>
                <a:cubicBezTo>
                  <a:pt x="22" y="0"/>
                  <a:pt x="22" y="0"/>
                  <a:pt x="22" y="0"/>
                </a:cubicBezTo>
                <a:cubicBezTo>
                  <a:pt x="0" y="0"/>
                  <a:pt x="0" y="0"/>
                  <a:pt x="0" y="0"/>
                </a:cubicBezTo>
                <a:cubicBezTo>
                  <a:pt x="0" y="104"/>
                  <a:pt x="0" y="104"/>
                  <a:pt x="0" y="104"/>
                </a:cubicBezTo>
                <a:cubicBezTo>
                  <a:pt x="5" y="104"/>
                  <a:pt x="9" y="105"/>
                  <a:pt x="14" y="105"/>
                </a:cubicBezTo>
                <a:cubicBezTo>
                  <a:pt x="94" y="116"/>
                  <a:pt x="153" y="183"/>
                  <a:pt x="157" y="261"/>
                </a:cubicBezTo>
                <a:cubicBezTo>
                  <a:pt x="261" y="261"/>
                  <a:pt x="261" y="261"/>
                  <a:pt x="261" y="261"/>
                </a:cubicBezTo>
                <a:lnTo>
                  <a:pt x="261" y="241"/>
                </a:lnTo>
                <a:close/>
              </a:path>
            </a:pathLst>
          </a:custGeom>
          <a:solidFill>
            <a:schemeClr val="accent2"/>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chemeClr val="tx1">
                  <a:lumMod val="75000"/>
                  <a:lumOff val="25000"/>
                </a:schemeClr>
              </a:solidFill>
              <a:latin typeface="Arial"/>
              <a:ea typeface="Arial"/>
              <a:cs typeface="Arial"/>
              <a:sym typeface="Arial"/>
            </a:endParaRPr>
          </a:p>
        </p:txBody>
      </p:sp>
      <p:sp>
        <p:nvSpPr>
          <p:cNvPr id="823" name="Google Shape;823;g70b24591b1_4_155"/>
          <p:cNvSpPr/>
          <p:nvPr/>
        </p:nvSpPr>
        <p:spPr>
          <a:xfrm>
            <a:off x="8204440" y="5162318"/>
            <a:ext cx="2118121" cy="2118123"/>
          </a:xfrm>
          <a:custGeom>
            <a:avLst/>
            <a:gdLst/>
            <a:ahLst/>
            <a:cxnLst/>
            <a:rect l="l" t="t" r="r" b="b"/>
            <a:pathLst>
              <a:path w="261" h="261" extrusionOk="0">
                <a:moveTo>
                  <a:pt x="212" y="22"/>
                </a:moveTo>
                <a:cubicBezTo>
                  <a:pt x="261" y="22"/>
                  <a:pt x="261" y="22"/>
                  <a:pt x="261" y="22"/>
                </a:cubicBezTo>
                <a:cubicBezTo>
                  <a:pt x="261" y="0"/>
                  <a:pt x="261" y="0"/>
                  <a:pt x="261" y="0"/>
                </a:cubicBezTo>
                <a:cubicBezTo>
                  <a:pt x="157" y="0"/>
                  <a:pt x="157" y="0"/>
                  <a:pt x="157" y="0"/>
                </a:cubicBezTo>
                <a:cubicBezTo>
                  <a:pt x="157" y="5"/>
                  <a:pt x="156" y="9"/>
                  <a:pt x="156" y="14"/>
                </a:cubicBezTo>
                <a:cubicBezTo>
                  <a:pt x="145" y="94"/>
                  <a:pt x="78" y="153"/>
                  <a:pt x="0" y="157"/>
                </a:cubicBezTo>
                <a:cubicBezTo>
                  <a:pt x="0" y="261"/>
                  <a:pt x="0" y="261"/>
                  <a:pt x="0" y="261"/>
                </a:cubicBezTo>
                <a:cubicBezTo>
                  <a:pt x="20" y="261"/>
                  <a:pt x="20" y="261"/>
                  <a:pt x="20" y="261"/>
                </a:cubicBezTo>
                <a:cubicBezTo>
                  <a:pt x="19" y="213"/>
                  <a:pt x="19" y="213"/>
                  <a:pt x="19" y="213"/>
                </a:cubicBezTo>
                <a:cubicBezTo>
                  <a:pt x="39" y="210"/>
                  <a:pt x="58" y="205"/>
                  <a:pt x="76" y="198"/>
                </a:cubicBezTo>
                <a:cubicBezTo>
                  <a:pt x="94" y="243"/>
                  <a:pt x="94" y="243"/>
                  <a:pt x="94" y="243"/>
                </a:cubicBezTo>
                <a:cubicBezTo>
                  <a:pt x="116" y="234"/>
                  <a:pt x="137" y="223"/>
                  <a:pt x="156" y="208"/>
                </a:cubicBezTo>
                <a:cubicBezTo>
                  <a:pt x="126" y="169"/>
                  <a:pt x="126" y="169"/>
                  <a:pt x="126" y="169"/>
                </a:cubicBezTo>
                <a:cubicBezTo>
                  <a:pt x="142" y="157"/>
                  <a:pt x="156" y="144"/>
                  <a:pt x="168" y="128"/>
                </a:cubicBezTo>
                <a:cubicBezTo>
                  <a:pt x="206" y="158"/>
                  <a:pt x="206" y="158"/>
                  <a:pt x="206" y="158"/>
                </a:cubicBezTo>
                <a:cubicBezTo>
                  <a:pt x="221" y="140"/>
                  <a:pt x="233" y="119"/>
                  <a:pt x="242" y="97"/>
                </a:cubicBezTo>
                <a:cubicBezTo>
                  <a:pt x="197" y="78"/>
                  <a:pt x="197" y="78"/>
                  <a:pt x="197" y="78"/>
                </a:cubicBezTo>
                <a:cubicBezTo>
                  <a:pt x="204" y="60"/>
                  <a:pt x="210" y="42"/>
                  <a:pt x="212" y="22"/>
                </a:cubicBezTo>
                <a:close/>
              </a:path>
            </a:pathLst>
          </a:custGeom>
          <a:solidFill>
            <a:schemeClr val="accent3"/>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chemeClr val="tx1">
                  <a:lumMod val="75000"/>
                  <a:lumOff val="25000"/>
                </a:schemeClr>
              </a:solidFill>
              <a:latin typeface="Arial"/>
              <a:ea typeface="Arial"/>
              <a:cs typeface="Arial"/>
              <a:sym typeface="Arial"/>
            </a:endParaRPr>
          </a:p>
        </p:txBody>
      </p:sp>
      <p:sp>
        <p:nvSpPr>
          <p:cNvPr id="824" name="Google Shape;824;g70b24591b1_4_155"/>
          <p:cNvSpPr/>
          <p:nvPr/>
        </p:nvSpPr>
        <p:spPr>
          <a:xfrm>
            <a:off x="5933441" y="5162318"/>
            <a:ext cx="2132916" cy="2118123"/>
          </a:xfrm>
          <a:custGeom>
            <a:avLst/>
            <a:gdLst/>
            <a:ahLst/>
            <a:cxnLst/>
            <a:rect l="l" t="t" r="r" b="b"/>
            <a:pathLst>
              <a:path w="263" h="261" extrusionOk="0">
                <a:moveTo>
                  <a:pt x="249" y="156"/>
                </a:moveTo>
                <a:cubicBezTo>
                  <a:pt x="169" y="145"/>
                  <a:pt x="110" y="78"/>
                  <a:pt x="106" y="0"/>
                </a:cubicBezTo>
                <a:cubicBezTo>
                  <a:pt x="0" y="0"/>
                  <a:pt x="0" y="0"/>
                  <a:pt x="0" y="0"/>
                </a:cubicBezTo>
                <a:cubicBezTo>
                  <a:pt x="0" y="20"/>
                  <a:pt x="0" y="20"/>
                  <a:pt x="0" y="20"/>
                </a:cubicBezTo>
                <a:cubicBezTo>
                  <a:pt x="50" y="20"/>
                  <a:pt x="50" y="20"/>
                  <a:pt x="50" y="20"/>
                </a:cubicBezTo>
                <a:cubicBezTo>
                  <a:pt x="53" y="39"/>
                  <a:pt x="58" y="58"/>
                  <a:pt x="65" y="76"/>
                </a:cubicBezTo>
                <a:cubicBezTo>
                  <a:pt x="20" y="94"/>
                  <a:pt x="20" y="94"/>
                  <a:pt x="20" y="94"/>
                </a:cubicBezTo>
                <a:cubicBezTo>
                  <a:pt x="29" y="117"/>
                  <a:pt x="40" y="137"/>
                  <a:pt x="55" y="156"/>
                </a:cubicBezTo>
                <a:cubicBezTo>
                  <a:pt x="94" y="127"/>
                  <a:pt x="94" y="127"/>
                  <a:pt x="94" y="127"/>
                </a:cubicBezTo>
                <a:cubicBezTo>
                  <a:pt x="106" y="142"/>
                  <a:pt x="119" y="156"/>
                  <a:pt x="135" y="168"/>
                </a:cubicBezTo>
                <a:cubicBezTo>
                  <a:pt x="105" y="207"/>
                  <a:pt x="105" y="207"/>
                  <a:pt x="105" y="207"/>
                </a:cubicBezTo>
                <a:cubicBezTo>
                  <a:pt x="123" y="221"/>
                  <a:pt x="144" y="233"/>
                  <a:pt x="166" y="242"/>
                </a:cubicBezTo>
                <a:cubicBezTo>
                  <a:pt x="185" y="197"/>
                  <a:pt x="185" y="197"/>
                  <a:pt x="185" y="197"/>
                </a:cubicBezTo>
                <a:cubicBezTo>
                  <a:pt x="203" y="205"/>
                  <a:pt x="221" y="210"/>
                  <a:pt x="241" y="213"/>
                </a:cubicBezTo>
                <a:cubicBezTo>
                  <a:pt x="241" y="261"/>
                  <a:pt x="241" y="261"/>
                  <a:pt x="241" y="261"/>
                </a:cubicBezTo>
                <a:cubicBezTo>
                  <a:pt x="263" y="261"/>
                  <a:pt x="263" y="261"/>
                  <a:pt x="263" y="261"/>
                </a:cubicBezTo>
                <a:cubicBezTo>
                  <a:pt x="263" y="157"/>
                  <a:pt x="263" y="157"/>
                  <a:pt x="263" y="157"/>
                </a:cubicBezTo>
                <a:cubicBezTo>
                  <a:pt x="258" y="157"/>
                  <a:pt x="253" y="157"/>
                  <a:pt x="249" y="156"/>
                </a:cubicBezTo>
                <a:close/>
              </a:path>
            </a:pathLst>
          </a:custGeom>
          <a:solidFill>
            <a:schemeClr val="accent4"/>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chemeClr val="tx1">
                  <a:lumMod val="75000"/>
                  <a:lumOff val="25000"/>
                </a:schemeClr>
              </a:solidFill>
              <a:latin typeface="Arial"/>
              <a:ea typeface="Arial"/>
              <a:cs typeface="Arial"/>
              <a:sym typeface="Arial"/>
            </a:endParaRPr>
          </a:p>
        </p:txBody>
      </p:sp>
      <p:sp>
        <p:nvSpPr>
          <p:cNvPr id="825" name="Google Shape;825;g70b24591b1_4_155"/>
          <p:cNvSpPr txBox="1"/>
          <p:nvPr/>
        </p:nvSpPr>
        <p:spPr>
          <a:xfrm>
            <a:off x="1877097" y="2836023"/>
            <a:ext cx="4300636" cy="1107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dirty="0">
                <a:solidFill>
                  <a:schemeClr val="tx1">
                    <a:lumMod val="75000"/>
                    <a:lumOff val="25000"/>
                  </a:schemeClr>
                </a:solidFill>
                <a:latin typeface="Open Sans"/>
                <a:ea typeface="Open Sans"/>
                <a:cs typeface="Open Sans"/>
                <a:sym typeface="Open Sans"/>
              </a:rPr>
              <a:t>In Maven, your project uses a standard, well defined build life cycle—compile, test, package, deploy, and so forth.</a:t>
            </a:r>
            <a:endParaRPr sz="2200" b="0" i="0" u="none" strike="noStrike" cap="none" dirty="0">
              <a:solidFill>
                <a:schemeClr val="tx1">
                  <a:lumMod val="75000"/>
                  <a:lumOff val="25000"/>
                </a:schemeClr>
              </a:solidFill>
              <a:latin typeface="Open Sans"/>
              <a:ea typeface="Open Sans"/>
              <a:cs typeface="Open Sans"/>
              <a:sym typeface="Open Sans"/>
            </a:endParaRPr>
          </a:p>
        </p:txBody>
      </p:sp>
      <p:sp>
        <p:nvSpPr>
          <p:cNvPr id="826" name="Google Shape;826;g70b24591b1_4_155"/>
          <p:cNvSpPr txBox="1"/>
          <p:nvPr/>
        </p:nvSpPr>
        <p:spPr>
          <a:xfrm>
            <a:off x="9981503" y="2845513"/>
            <a:ext cx="3256095" cy="7695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dirty="0">
                <a:solidFill>
                  <a:schemeClr val="tx1">
                    <a:lumMod val="75000"/>
                    <a:lumOff val="25000"/>
                  </a:schemeClr>
                </a:solidFill>
                <a:latin typeface="Open Sans"/>
                <a:ea typeface="Open Sans"/>
                <a:cs typeface="Open Sans"/>
                <a:sym typeface="Open Sans"/>
              </a:rPr>
              <a:t>Each life cycle phase is associated with a Maven plugin.</a:t>
            </a:r>
            <a:endParaRPr sz="2200" b="0" i="0" u="none" strike="noStrike" cap="none" dirty="0">
              <a:solidFill>
                <a:schemeClr val="tx1">
                  <a:lumMod val="75000"/>
                  <a:lumOff val="25000"/>
                </a:schemeClr>
              </a:solidFill>
              <a:latin typeface="Open Sans"/>
              <a:ea typeface="Open Sans"/>
              <a:cs typeface="Open Sans"/>
              <a:sym typeface="Open Sans"/>
            </a:endParaRPr>
          </a:p>
        </p:txBody>
      </p:sp>
      <p:sp>
        <p:nvSpPr>
          <p:cNvPr id="827" name="Google Shape;827;g70b24591b1_4_155"/>
          <p:cNvSpPr txBox="1"/>
          <p:nvPr/>
        </p:nvSpPr>
        <p:spPr>
          <a:xfrm>
            <a:off x="1467945" y="6159556"/>
            <a:ext cx="4709788" cy="14466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dirty="0">
                <a:solidFill>
                  <a:schemeClr val="tx1">
                    <a:lumMod val="75000"/>
                    <a:lumOff val="25000"/>
                  </a:schemeClr>
                </a:solidFill>
                <a:latin typeface="Open Sans"/>
                <a:ea typeface="Open Sans"/>
                <a:cs typeface="Open Sans"/>
                <a:sym typeface="Open Sans"/>
              </a:rPr>
              <a:t>Jenkins provides excellent support for Maven, and has a good understanding of Maven project structures and dependencies</a:t>
            </a:r>
            <a:endParaRPr sz="2200" b="0" i="0" u="none" strike="noStrike" cap="none" dirty="0">
              <a:solidFill>
                <a:schemeClr val="tx1">
                  <a:lumMod val="75000"/>
                  <a:lumOff val="25000"/>
                </a:schemeClr>
              </a:solidFill>
              <a:latin typeface="Open Sans"/>
              <a:ea typeface="Open Sans"/>
              <a:cs typeface="Open Sans"/>
              <a:sym typeface="Open Sans"/>
            </a:endParaRPr>
          </a:p>
        </p:txBody>
      </p:sp>
      <p:sp>
        <p:nvSpPr>
          <p:cNvPr id="828" name="Google Shape;828;g70b24591b1_4_155"/>
          <p:cNvSpPr txBox="1"/>
          <p:nvPr/>
        </p:nvSpPr>
        <p:spPr>
          <a:xfrm>
            <a:off x="9981503" y="6142103"/>
            <a:ext cx="4995738" cy="1107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dirty="0">
                <a:solidFill>
                  <a:schemeClr val="tx1">
                    <a:lumMod val="75000"/>
                    <a:lumOff val="25000"/>
                  </a:schemeClr>
                </a:solidFill>
                <a:latin typeface="Open Sans"/>
                <a:ea typeface="Open Sans"/>
                <a:cs typeface="Open Sans"/>
                <a:sym typeface="Open Sans"/>
              </a:rPr>
              <a:t>The various Maven plugins use the standard directory structure to carry out these tasks with a minimum of intervention on your part.</a:t>
            </a:r>
            <a:endParaRPr sz="2200" b="0" i="0" u="none" strike="noStrike" cap="none" dirty="0">
              <a:solidFill>
                <a:schemeClr val="tx1">
                  <a:lumMod val="75000"/>
                  <a:lumOff val="25000"/>
                </a:schemeClr>
              </a:solidFill>
              <a:latin typeface="Open Sans"/>
              <a:ea typeface="Open Sans"/>
              <a:cs typeface="Open Sans"/>
              <a:sym typeface="Open Sans"/>
            </a:endParaRPr>
          </a:p>
        </p:txBody>
      </p:sp>
      <p:sp>
        <p:nvSpPr>
          <p:cNvPr id="829" name="Google Shape;829;g70b24591b1_4_155"/>
          <p:cNvSpPr txBox="1"/>
          <p:nvPr/>
        </p:nvSpPr>
        <p:spPr>
          <a:xfrm>
            <a:off x="7037219" y="4724733"/>
            <a:ext cx="2263500" cy="6396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3556"/>
              <a:buFont typeface="Arial"/>
              <a:buNone/>
            </a:pPr>
            <a:r>
              <a:rPr lang="en-US" sz="3556" b="1" i="0" u="none" strike="noStrike" cap="none">
                <a:solidFill>
                  <a:schemeClr val="tx1">
                    <a:lumMod val="75000"/>
                    <a:lumOff val="25000"/>
                  </a:schemeClr>
                </a:solidFill>
                <a:latin typeface="Arial"/>
                <a:ea typeface="Arial"/>
                <a:cs typeface="Arial"/>
                <a:sym typeface="Arial"/>
              </a:rPr>
              <a:t>Maven</a:t>
            </a:r>
            <a:endParaRPr sz="1956" b="0" i="0" u="none" strike="noStrike" cap="none">
              <a:solidFill>
                <a:schemeClr val="tx1">
                  <a:lumMod val="75000"/>
                  <a:lumOff val="25000"/>
                </a:schemeClr>
              </a:solidFill>
              <a:latin typeface="Arial"/>
              <a:ea typeface="Arial"/>
              <a:cs typeface="Arial"/>
              <a:sym typeface="Arial"/>
            </a:endParaRPr>
          </a:p>
        </p:txBody>
      </p:sp>
      <p:sp>
        <p:nvSpPr>
          <p:cNvPr id="830" name="Google Shape;830;g70b24591b1_4_155"/>
          <p:cNvSpPr/>
          <p:nvPr/>
        </p:nvSpPr>
        <p:spPr>
          <a:xfrm>
            <a:off x="1395160" y="1011352"/>
            <a:ext cx="13465680" cy="1107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dirty="0">
                <a:solidFill>
                  <a:schemeClr val="tx1">
                    <a:lumMod val="75000"/>
                    <a:lumOff val="25000"/>
                  </a:schemeClr>
                </a:solidFill>
                <a:latin typeface="Open Sans"/>
                <a:ea typeface="Open Sans"/>
                <a:cs typeface="Open Sans"/>
                <a:sym typeface="Open Sans"/>
              </a:rPr>
              <a:t>Maven is a high-level build scripting framework for Java that uses notions such as a standard directory structure and standard life cycles, Convention over Configuration, and Declarative Dependency Management to simplify a lot of the low-level scripting that you find in a typical Ant build script.</a:t>
            </a:r>
            <a:endParaRPr sz="2200" b="0" i="0" u="none" strike="noStrike" cap="none" dirty="0">
              <a:solidFill>
                <a:schemeClr val="tx1">
                  <a:lumMod val="75000"/>
                  <a:lumOff val="25000"/>
                </a:schemeClr>
              </a:solidFill>
              <a:latin typeface="Open Sans"/>
              <a:ea typeface="Open Sans"/>
              <a:cs typeface="Open Sans"/>
              <a:sym typeface="Open Sans"/>
            </a:endParaRPr>
          </a:p>
        </p:txBody>
      </p:sp>
      <p:pic>
        <p:nvPicPr>
          <p:cNvPr id="14" name="Google Shape;39;p26">
            <a:extLst>
              <a:ext uri="{FF2B5EF4-FFF2-40B4-BE49-F238E27FC236}">
                <a16:creationId xmlns:a16="http://schemas.microsoft.com/office/drawing/2014/main" id="{C793FA07-8836-4F0D-B412-4F53802E25C0}"/>
              </a:ext>
            </a:extLst>
          </p:cNvPr>
          <p:cNvPicPr preferRelativeResize="0"/>
          <p:nvPr/>
        </p:nvPicPr>
        <p:blipFill rotWithShape="1">
          <a:blip r:embed="rId3">
            <a:alphaModFix/>
          </a:blip>
          <a:srcRect t="6807" b="6798"/>
          <a:stretch/>
        </p:blipFill>
        <p:spPr>
          <a:xfrm>
            <a:off x="4838319" y="797822"/>
            <a:ext cx="6863151" cy="10157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821"/>
                                        </p:tgtEl>
                                        <p:attrNameLst>
                                          <p:attrName>style.visibility</p:attrName>
                                        </p:attrNameLst>
                                      </p:cBhvr>
                                      <p:to>
                                        <p:strVal val="visible"/>
                                      </p:to>
                                    </p:set>
                                    <p:anim calcmode="lin" valueType="num">
                                      <p:cBhvr additive="base">
                                        <p:cTn id="7" dur="500"/>
                                        <p:tgtEl>
                                          <p:spTgt spid="821"/>
                                        </p:tgtEl>
                                        <p:attrNameLst>
                                          <p:attrName>ppt_w</p:attrName>
                                        </p:attrNameLst>
                                      </p:cBhvr>
                                      <p:tavLst>
                                        <p:tav tm="0">
                                          <p:val>
                                            <p:strVal val="0"/>
                                          </p:val>
                                        </p:tav>
                                        <p:tav tm="100000">
                                          <p:val>
                                            <p:strVal val="#ppt_w"/>
                                          </p:val>
                                        </p:tav>
                                      </p:tavLst>
                                    </p:anim>
                                    <p:anim calcmode="lin" valueType="num">
                                      <p:cBhvr additive="base">
                                        <p:cTn id="8" dur="500"/>
                                        <p:tgtEl>
                                          <p:spTgt spid="821"/>
                                        </p:tgtEl>
                                        <p:attrNameLst>
                                          <p:attrName>ppt_h</p:attrName>
                                        </p:attrNameLst>
                                      </p:cBhvr>
                                      <p:tavLst>
                                        <p:tav tm="0">
                                          <p:val>
                                            <p:strVal val="0"/>
                                          </p:val>
                                        </p:tav>
                                        <p:tav tm="100000">
                                          <p:val>
                                            <p:strVal val="#ppt_h"/>
                                          </p:val>
                                        </p:tav>
                                      </p:tavLst>
                                    </p:anim>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825"/>
                                        </p:tgtEl>
                                        <p:attrNameLst>
                                          <p:attrName>style.visibility</p:attrName>
                                        </p:attrNameLst>
                                      </p:cBhvr>
                                      <p:to>
                                        <p:strVal val="visible"/>
                                      </p:to>
                                    </p:set>
                                    <p:animEffect transition="in" filter="fade">
                                      <p:cBhvr>
                                        <p:cTn id="12" dur="1000"/>
                                        <p:tgtEl>
                                          <p:spTgt spid="825"/>
                                        </p:tgtEl>
                                      </p:cBhvr>
                                    </p:animEffect>
                                  </p:childTnLst>
                                </p:cTn>
                              </p:par>
                            </p:childTnLst>
                          </p:cTn>
                        </p:par>
                        <p:par>
                          <p:cTn id="13" fill="hold">
                            <p:stCondLst>
                              <p:cond delay="1500"/>
                            </p:stCondLst>
                            <p:childTnLst>
                              <p:par>
                                <p:cTn id="14" presetID="23" presetClass="entr" presetSubtype="16" fill="hold" nodeType="afterEffect">
                                  <p:stCondLst>
                                    <p:cond delay="0"/>
                                  </p:stCondLst>
                                  <p:childTnLst>
                                    <p:set>
                                      <p:cBhvr>
                                        <p:cTn id="15" dur="1" fill="hold">
                                          <p:stCondLst>
                                            <p:cond delay="0"/>
                                          </p:stCondLst>
                                        </p:cTn>
                                        <p:tgtEl>
                                          <p:spTgt spid="822"/>
                                        </p:tgtEl>
                                        <p:attrNameLst>
                                          <p:attrName>style.visibility</p:attrName>
                                        </p:attrNameLst>
                                      </p:cBhvr>
                                      <p:to>
                                        <p:strVal val="visible"/>
                                      </p:to>
                                    </p:set>
                                    <p:anim calcmode="lin" valueType="num">
                                      <p:cBhvr additive="base">
                                        <p:cTn id="16" dur="500"/>
                                        <p:tgtEl>
                                          <p:spTgt spid="822"/>
                                        </p:tgtEl>
                                        <p:attrNameLst>
                                          <p:attrName>ppt_w</p:attrName>
                                        </p:attrNameLst>
                                      </p:cBhvr>
                                      <p:tavLst>
                                        <p:tav tm="0">
                                          <p:val>
                                            <p:strVal val="0"/>
                                          </p:val>
                                        </p:tav>
                                        <p:tav tm="100000">
                                          <p:val>
                                            <p:strVal val="#ppt_w"/>
                                          </p:val>
                                        </p:tav>
                                      </p:tavLst>
                                    </p:anim>
                                    <p:anim calcmode="lin" valueType="num">
                                      <p:cBhvr additive="base">
                                        <p:cTn id="17" dur="500"/>
                                        <p:tgtEl>
                                          <p:spTgt spid="822"/>
                                        </p:tgtEl>
                                        <p:attrNameLst>
                                          <p:attrName>ppt_h</p:attrName>
                                        </p:attrNameLst>
                                      </p:cBhvr>
                                      <p:tavLst>
                                        <p:tav tm="0">
                                          <p:val>
                                            <p:strVal val="0"/>
                                          </p:val>
                                        </p:tav>
                                        <p:tav tm="100000">
                                          <p:val>
                                            <p:strVal val="#ppt_h"/>
                                          </p:val>
                                        </p:tav>
                                      </p:tavLst>
                                    </p:anim>
                                  </p:childTnLst>
                                </p:cTn>
                              </p:par>
                            </p:childTnLst>
                          </p:cTn>
                        </p:par>
                        <p:par>
                          <p:cTn id="18" fill="hold">
                            <p:stCondLst>
                              <p:cond delay="2000"/>
                            </p:stCondLst>
                            <p:childTnLst>
                              <p:par>
                                <p:cTn id="19" presetID="10" presetClass="entr" presetSubtype="0" fill="hold" nodeType="afterEffect">
                                  <p:stCondLst>
                                    <p:cond delay="0"/>
                                  </p:stCondLst>
                                  <p:childTnLst>
                                    <p:set>
                                      <p:cBhvr>
                                        <p:cTn id="20" dur="1" fill="hold">
                                          <p:stCondLst>
                                            <p:cond delay="0"/>
                                          </p:stCondLst>
                                        </p:cTn>
                                        <p:tgtEl>
                                          <p:spTgt spid="826"/>
                                        </p:tgtEl>
                                        <p:attrNameLst>
                                          <p:attrName>style.visibility</p:attrName>
                                        </p:attrNameLst>
                                      </p:cBhvr>
                                      <p:to>
                                        <p:strVal val="visible"/>
                                      </p:to>
                                    </p:set>
                                    <p:animEffect transition="in" filter="fade">
                                      <p:cBhvr>
                                        <p:cTn id="21" dur="1000"/>
                                        <p:tgtEl>
                                          <p:spTgt spid="826"/>
                                        </p:tgtEl>
                                      </p:cBhvr>
                                    </p:animEffect>
                                  </p:childTnLst>
                                </p:cTn>
                              </p:par>
                            </p:childTnLst>
                          </p:cTn>
                        </p:par>
                        <p:par>
                          <p:cTn id="22" fill="hold">
                            <p:stCondLst>
                              <p:cond delay="3000"/>
                            </p:stCondLst>
                            <p:childTnLst>
                              <p:par>
                                <p:cTn id="23" presetID="23" presetClass="entr" presetSubtype="16" fill="hold" nodeType="afterEffect">
                                  <p:stCondLst>
                                    <p:cond delay="0"/>
                                  </p:stCondLst>
                                  <p:childTnLst>
                                    <p:set>
                                      <p:cBhvr>
                                        <p:cTn id="24" dur="1" fill="hold">
                                          <p:stCondLst>
                                            <p:cond delay="0"/>
                                          </p:stCondLst>
                                        </p:cTn>
                                        <p:tgtEl>
                                          <p:spTgt spid="823"/>
                                        </p:tgtEl>
                                        <p:attrNameLst>
                                          <p:attrName>style.visibility</p:attrName>
                                        </p:attrNameLst>
                                      </p:cBhvr>
                                      <p:to>
                                        <p:strVal val="visible"/>
                                      </p:to>
                                    </p:set>
                                    <p:anim calcmode="lin" valueType="num">
                                      <p:cBhvr additive="base">
                                        <p:cTn id="25" dur="500"/>
                                        <p:tgtEl>
                                          <p:spTgt spid="823"/>
                                        </p:tgtEl>
                                        <p:attrNameLst>
                                          <p:attrName>ppt_w</p:attrName>
                                        </p:attrNameLst>
                                      </p:cBhvr>
                                      <p:tavLst>
                                        <p:tav tm="0">
                                          <p:val>
                                            <p:strVal val="0"/>
                                          </p:val>
                                        </p:tav>
                                        <p:tav tm="100000">
                                          <p:val>
                                            <p:strVal val="#ppt_w"/>
                                          </p:val>
                                        </p:tav>
                                      </p:tavLst>
                                    </p:anim>
                                    <p:anim calcmode="lin" valueType="num">
                                      <p:cBhvr additive="base">
                                        <p:cTn id="26" dur="500"/>
                                        <p:tgtEl>
                                          <p:spTgt spid="823"/>
                                        </p:tgtEl>
                                        <p:attrNameLst>
                                          <p:attrName>ppt_h</p:attrName>
                                        </p:attrNameLst>
                                      </p:cBhvr>
                                      <p:tavLst>
                                        <p:tav tm="0">
                                          <p:val>
                                            <p:strVal val="0"/>
                                          </p:val>
                                        </p:tav>
                                        <p:tav tm="100000">
                                          <p:val>
                                            <p:strVal val="#ppt_h"/>
                                          </p:val>
                                        </p:tav>
                                      </p:tavLst>
                                    </p:anim>
                                  </p:childTnLst>
                                </p:cTn>
                              </p:par>
                            </p:childTnLst>
                          </p:cTn>
                        </p:par>
                        <p:par>
                          <p:cTn id="27" fill="hold">
                            <p:stCondLst>
                              <p:cond delay="3500"/>
                            </p:stCondLst>
                            <p:childTnLst>
                              <p:par>
                                <p:cTn id="28" presetID="10" presetClass="entr" presetSubtype="0" fill="hold" nodeType="afterEffect">
                                  <p:stCondLst>
                                    <p:cond delay="0"/>
                                  </p:stCondLst>
                                  <p:childTnLst>
                                    <p:set>
                                      <p:cBhvr>
                                        <p:cTn id="29" dur="1" fill="hold">
                                          <p:stCondLst>
                                            <p:cond delay="0"/>
                                          </p:stCondLst>
                                        </p:cTn>
                                        <p:tgtEl>
                                          <p:spTgt spid="828"/>
                                        </p:tgtEl>
                                        <p:attrNameLst>
                                          <p:attrName>style.visibility</p:attrName>
                                        </p:attrNameLst>
                                      </p:cBhvr>
                                      <p:to>
                                        <p:strVal val="visible"/>
                                      </p:to>
                                    </p:set>
                                    <p:animEffect transition="in" filter="fade">
                                      <p:cBhvr>
                                        <p:cTn id="30" dur="1000"/>
                                        <p:tgtEl>
                                          <p:spTgt spid="828"/>
                                        </p:tgtEl>
                                      </p:cBhvr>
                                    </p:animEffect>
                                  </p:childTnLst>
                                </p:cTn>
                              </p:par>
                            </p:childTnLst>
                          </p:cTn>
                        </p:par>
                        <p:par>
                          <p:cTn id="31" fill="hold">
                            <p:stCondLst>
                              <p:cond delay="4500"/>
                            </p:stCondLst>
                            <p:childTnLst>
                              <p:par>
                                <p:cTn id="32" presetID="23" presetClass="entr" presetSubtype="16" fill="hold" nodeType="afterEffect">
                                  <p:stCondLst>
                                    <p:cond delay="0"/>
                                  </p:stCondLst>
                                  <p:childTnLst>
                                    <p:set>
                                      <p:cBhvr>
                                        <p:cTn id="33" dur="1" fill="hold">
                                          <p:stCondLst>
                                            <p:cond delay="0"/>
                                          </p:stCondLst>
                                        </p:cTn>
                                        <p:tgtEl>
                                          <p:spTgt spid="824"/>
                                        </p:tgtEl>
                                        <p:attrNameLst>
                                          <p:attrName>style.visibility</p:attrName>
                                        </p:attrNameLst>
                                      </p:cBhvr>
                                      <p:to>
                                        <p:strVal val="visible"/>
                                      </p:to>
                                    </p:set>
                                    <p:anim calcmode="lin" valueType="num">
                                      <p:cBhvr additive="base">
                                        <p:cTn id="34" dur="500"/>
                                        <p:tgtEl>
                                          <p:spTgt spid="824"/>
                                        </p:tgtEl>
                                        <p:attrNameLst>
                                          <p:attrName>ppt_w</p:attrName>
                                        </p:attrNameLst>
                                      </p:cBhvr>
                                      <p:tavLst>
                                        <p:tav tm="0">
                                          <p:val>
                                            <p:strVal val="0"/>
                                          </p:val>
                                        </p:tav>
                                        <p:tav tm="100000">
                                          <p:val>
                                            <p:strVal val="#ppt_w"/>
                                          </p:val>
                                        </p:tav>
                                      </p:tavLst>
                                    </p:anim>
                                    <p:anim calcmode="lin" valueType="num">
                                      <p:cBhvr additive="base">
                                        <p:cTn id="35" dur="500"/>
                                        <p:tgtEl>
                                          <p:spTgt spid="824"/>
                                        </p:tgtEl>
                                        <p:attrNameLst>
                                          <p:attrName>ppt_h</p:attrName>
                                        </p:attrNameLst>
                                      </p:cBhvr>
                                      <p:tavLst>
                                        <p:tav tm="0">
                                          <p:val>
                                            <p:strVal val="0"/>
                                          </p:val>
                                        </p:tav>
                                        <p:tav tm="100000">
                                          <p:val>
                                            <p:strVal val="#ppt_h"/>
                                          </p:val>
                                        </p:tav>
                                      </p:tavLst>
                                    </p:anim>
                                  </p:childTnLst>
                                </p:cTn>
                              </p:par>
                            </p:childTnLst>
                          </p:cTn>
                        </p:par>
                        <p:par>
                          <p:cTn id="36" fill="hold">
                            <p:stCondLst>
                              <p:cond delay="5000"/>
                            </p:stCondLst>
                            <p:childTnLst>
                              <p:par>
                                <p:cTn id="37" presetID="10" presetClass="entr" presetSubtype="0" fill="hold" nodeType="afterEffect">
                                  <p:stCondLst>
                                    <p:cond delay="0"/>
                                  </p:stCondLst>
                                  <p:childTnLst>
                                    <p:set>
                                      <p:cBhvr>
                                        <p:cTn id="38" dur="1" fill="hold">
                                          <p:stCondLst>
                                            <p:cond delay="0"/>
                                          </p:stCondLst>
                                        </p:cTn>
                                        <p:tgtEl>
                                          <p:spTgt spid="827"/>
                                        </p:tgtEl>
                                        <p:attrNameLst>
                                          <p:attrName>style.visibility</p:attrName>
                                        </p:attrNameLst>
                                      </p:cBhvr>
                                      <p:to>
                                        <p:strVal val="visible"/>
                                      </p:to>
                                    </p:set>
                                    <p:animEffect transition="in" filter="fade">
                                      <p:cBhvr>
                                        <p:cTn id="39" dur="1000"/>
                                        <p:tgtEl>
                                          <p:spTgt spid="827"/>
                                        </p:tgtEl>
                                      </p:cBhvr>
                                    </p:animEffect>
                                  </p:childTnLst>
                                </p:cTn>
                              </p:par>
                            </p:childTnLst>
                          </p:cTn>
                        </p:par>
                        <p:par>
                          <p:cTn id="40" fill="hold">
                            <p:stCondLst>
                              <p:cond delay="6000"/>
                            </p:stCondLst>
                            <p:childTnLst>
                              <p:par>
                                <p:cTn id="41" presetID="23" presetClass="entr" presetSubtype="16" fill="hold" nodeType="afterEffect">
                                  <p:stCondLst>
                                    <p:cond delay="0"/>
                                  </p:stCondLst>
                                  <p:childTnLst>
                                    <p:set>
                                      <p:cBhvr>
                                        <p:cTn id="42" dur="1" fill="hold">
                                          <p:stCondLst>
                                            <p:cond delay="0"/>
                                          </p:stCondLst>
                                        </p:cTn>
                                        <p:tgtEl>
                                          <p:spTgt spid="829">
                                            <p:txEl>
                                              <p:pRg st="0" end="0"/>
                                            </p:txEl>
                                          </p:spTgt>
                                        </p:tgtEl>
                                        <p:attrNameLst>
                                          <p:attrName>style.visibility</p:attrName>
                                        </p:attrNameLst>
                                      </p:cBhvr>
                                      <p:to>
                                        <p:strVal val="visible"/>
                                      </p:to>
                                    </p:set>
                                    <p:anim calcmode="lin" valueType="num">
                                      <p:cBhvr additive="base">
                                        <p:cTn id="43" dur="500"/>
                                        <p:tgtEl>
                                          <p:spTgt spid="829">
                                            <p:txEl>
                                              <p:pRg st="0" end="0"/>
                                            </p:txEl>
                                          </p:spTgt>
                                        </p:tgtEl>
                                        <p:attrNameLst>
                                          <p:attrName>ppt_w</p:attrName>
                                        </p:attrNameLst>
                                      </p:cBhvr>
                                      <p:tavLst>
                                        <p:tav tm="0">
                                          <p:val>
                                            <p:strVal val="0"/>
                                          </p:val>
                                        </p:tav>
                                        <p:tav tm="100000">
                                          <p:val>
                                            <p:strVal val="#ppt_w"/>
                                          </p:val>
                                        </p:tav>
                                      </p:tavLst>
                                    </p:anim>
                                    <p:anim calcmode="lin" valueType="num">
                                      <p:cBhvr additive="base">
                                        <p:cTn id="44" dur="500"/>
                                        <p:tgtEl>
                                          <p:spTgt spid="829">
                                            <p:txEl>
                                              <p:pRg st="0" end="0"/>
                                            </p:txEl>
                                          </p:spTgt>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835"/>
        <p:cNvGrpSpPr/>
        <p:nvPr/>
      </p:nvGrpSpPr>
      <p:grpSpPr>
        <a:xfrm>
          <a:off x="0" y="0"/>
          <a:ext cx="0" cy="0"/>
          <a:chOff x="0" y="0"/>
          <a:chExt cx="0" cy="0"/>
        </a:xfrm>
      </p:grpSpPr>
      <p:sp>
        <p:nvSpPr>
          <p:cNvPr id="836" name="Google Shape;836;g70b24591b1_4_171"/>
          <p:cNvSpPr txBox="1">
            <a:spLocks noGrp="1"/>
          </p:cNvSpPr>
          <p:nvPr>
            <p:ph type="title"/>
          </p:nvPr>
        </p:nvSpPr>
        <p:spPr>
          <a:xfrm>
            <a:off x="-20320" y="229878"/>
            <a:ext cx="16276199"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3200"/>
              <a:buFont typeface="Open Sans ExtraBold"/>
              <a:buNone/>
            </a:pPr>
            <a:r>
              <a:rPr lang="en-US"/>
              <a:t>Maven Configuration</a:t>
            </a:r>
            <a:endParaRPr/>
          </a:p>
        </p:txBody>
      </p:sp>
      <p:pic>
        <p:nvPicPr>
          <p:cNvPr id="838" name="Google Shape;838;g70b24591b1_4_171"/>
          <p:cNvPicPr preferRelativeResize="0"/>
          <p:nvPr/>
        </p:nvPicPr>
        <p:blipFill rotWithShape="1">
          <a:blip r:embed="rId3">
            <a:alphaModFix/>
          </a:blip>
          <a:srcRect/>
          <a:stretch/>
        </p:blipFill>
        <p:spPr>
          <a:xfrm>
            <a:off x="3321280" y="2049030"/>
            <a:ext cx="9462036" cy="6297148"/>
          </a:xfrm>
          <a:prstGeom prst="rect">
            <a:avLst/>
          </a:prstGeom>
          <a:noFill/>
          <a:ln>
            <a:noFill/>
          </a:ln>
        </p:spPr>
      </p:pic>
      <p:sp>
        <p:nvSpPr>
          <p:cNvPr id="839" name="Google Shape;839;g70b24591b1_4_171"/>
          <p:cNvSpPr/>
          <p:nvPr/>
        </p:nvSpPr>
        <p:spPr>
          <a:xfrm>
            <a:off x="1324948" y="1123568"/>
            <a:ext cx="13454700" cy="7695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dirty="0">
                <a:solidFill>
                  <a:schemeClr val="tx1">
                    <a:lumMod val="75000"/>
                    <a:lumOff val="25000"/>
                  </a:schemeClr>
                </a:solidFill>
                <a:latin typeface="Open Sans"/>
                <a:ea typeface="Open Sans"/>
                <a:cs typeface="Open Sans"/>
                <a:sym typeface="Open Sans"/>
              </a:rPr>
              <a:t>You can either get Jenkins to install a specific version of Maven automatically or provide a path to a local Maven installation</a:t>
            </a:r>
            <a:endParaRPr sz="2200" b="0" i="0" u="none" strike="noStrike" cap="none" dirty="0">
              <a:solidFill>
                <a:schemeClr val="tx1">
                  <a:lumMod val="75000"/>
                  <a:lumOff val="25000"/>
                </a:schemeClr>
              </a:solidFill>
              <a:latin typeface="Open Sans"/>
              <a:ea typeface="Open Sans"/>
              <a:cs typeface="Open Sans"/>
              <a:sym typeface="Open Sans"/>
            </a:endParaRPr>
          </a:p>
        </p:txBody>
      </p:sp>
      <p:pic>
        <p:nvPicPr>
          <p:cNvPr id="6" name="Google Shape;39;p26">
            <a:extLst>
              <a:ext uri="{FF2B5EF4-FFF2-40B4-BE49-F238E27FC236}">
                <a16:creationId xmlns:a16="http://schemas.microsoft.com/office/drawing/2014/main" id="{2C931435-1412-41DC-95EB-606CF25C8FF6}"/>
              </a:ext>
            </a:extLst>
          </p:cNvPr>
          <p:cNvPicPr preferRelativeResize="0"/>
          <p:nvPr/>
        </p:nvPicPr>
        <p:blipFill rotWithShape="1">
          <a:blip r:embed="rId4">
            <a:alphaModFix/>
          </a:blip>
          <a:srcRect t="6807" b="6798"/>
          <a:stretch/>
        </p:blipFill>
        <p:spPr>
          <a:xfrm>
            <a:off x="4838319" y="797822"/>
            <a:ext cx="6863151" cy="1015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844"/>
        <p:cNvGrpSpPr/>
        <p:nvPr/>
      </p:nvGrpSpPr>
      <p:grpSpPr>
        <a:xfrm>
          <a:off x="0" y="0"/>
          <a:ext cx="0" cy="0"/>
          <a:chOff x="0" y="0"/>
          <a:chExt cx="0" cy="0"/>
        </a:xfrm>
      </p:grpSpPr>
      <p:sp>
        <p:nvSpPr>
          <p:cNvPr id="845" name="Google Shape;845;g70b24591b1_4_179"/>
          <p:cNvSpPr txBox="1">
            <a:spLocks noGrp="1"/>
          </p:cNvSpPr>
          <p:nvPr>
            <p:ph type="title"/>
          </p:nvPr>
        </p:nvSpPr>
        <p:spPr>
          <a:xfrm>
            <a:off x="-20320" y="229878"/>
            <a:ext cx="16276199"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3200"/>
              <a:buFont typeface="Open Sans ExtraBold"/>
              <a:buNone/>
            </a:pPr>
            <a:r>
              <a:rPr lang="en-US"/>
              <a:t>Ant Configuration</a:t>
            </a:r>
            <a:endParaRPr/>
          </a:p>
        </p:txBody>
      </p:sp>
      <p:sp>
        <p:nvSpPr>
          <p:cNvPr id="847" name="Google Shape;847;g70b24591b1_4_179"/>
          <p:cNvSpPr/>
          <p:nvPr/>
        </p:nvSpPr>
        <p:spPr>
          <a:xfrm>
            <a:off x="5933441" y="2908577"/>
            <a:ext cx="2132916" cy="2118123"/>
          </a:xfrm>
          <a:custGeom>
            <a:avLst/>
            <a:gdLst/>
            <a:ahLst/>
            <a:cxnLst/>
            <a:rect l="l" t="t" r="r" b="b"/>
            <a:pathLst>
              <a:path w="263" h="261" extrusionOk="0">
                <a:moveTo>
                  <a:pt x="243" y="0"/>
                </a:moveTo>
                <a:cubicBezTo>
                  <a:pt x="243" y="48"/>
                  <a:pt x="243" y="48"/>
                  <a:pt x="243" y="48"/>
                </a:cubicBezTo>
                <a:cubicBezTo>
                  <a:pt x="224" y="51"/>
                  <a:pt x="205" y="56"/>
                  <a:pt x="187" y="63"/>
                </a:cubicBezTo>
                <a:cubicBezTo>
                  <a:pt x="168" y="18"/>
                  <a:pt x="168" y="18"/>
                  <a:pt x="168" y="18"/>
                </a:cubicBezTo>
                <a:cubicBezTo>
                  <a:pt x="146" y="27"/>
                  <a:pt x="126" y="39"/>
                  <a:pt x="107" y="53"/>
                </a:cubicBezTo>
                <a:cubicBezTo>
                  <a:pt x="136" y="92"/>
                  <a:pt x="136" y="92"/>
                  <a:pt x="136" y="92"/>
                </a:cubicBezTo>
                <a:cubicBezTo>
                  <a:pt x="121" y="104"/>
                  <a:pt x="107" y="117"/>
                  <a:pt x="95" y="133"/>
                </a:cubicBezTo>
                <a:cubicBezTo>
                  <a:pt x="56" y="103"/>
                  <a:pt x="56" y="103"/>
                  <a:pt x="56" y="103"/>
                </a:cubicBezTo>
                <a:cubicBezTo>
                  <a:pt x="42" y="121"/>
                  <a:pt x="30" y="142"/>
                  <a:pt x="21" y="164"/>
                </a:cubicBezTo>
                <a:cubicBezTo>
                  <a:pt x="66" y="183"/>
                  <a:pt x="66" y="183"/>
                  <a:pt x="66" y="183"/>
                </a:cubicBezTo>
                <a:cubicBezTo>
                  <a:pt x="58" y="201"/>
                  <a:pt x="53" y="220"/>
                  <a:pt x="50" y="239"/>
                </a:cubicBezTo>
                <a:cubicBezTo>
                  <a:pt x="0" y="240"/>
                  <a:pt x="0" y="240"/>
                  <a:pt x="0" y="240"/>
                </a:cubicBezTo>
                <a:cubicBezTo>
                  <a:pt x="0" y="261"/>
                  <a:pt x="0" y="261"/>
                  <a:pt x="0" y="261"/>
                </a:cubicBezTo>
                <a:cubicBezTo>
                  <a:pt x="106" y="261"/>
                  <a:pt x="106" y="261"/>
                  <a:pt x="106" y="261"/>
                </a:cubicBezTo>
                <a:cubicBezTo>
                  <a:pt x="106" y="256"/>
                  <a:pt x="106" y="252"/>
                  <a:pt x="107" y="247"/>
                </a:cubicBezTo>
                <a:cubicBezTo>
                  <a:pt x="118" y="167"/>
                  <a:pt x="185" y="108"/>
                  <a:pt x="263" y="104"/>
                </a:cubicBezTo>
                <a:cubicBezTo>
                  <a:pt x="263" y="0"/>
                  <a:pt x="263" y="0"/>
                  <a:pt x="263" y="0"/>
                </a:cubicBezTo>
                <a:lnTo>
                  <a:pt x="243" y="0"/>
                </a:lnTo>
                <a:close/>
              </a:path>
            </a:pathLst>
          </a:custGeom>
          <a:solidFill>
            <a:schemeClr val="accent1"/>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chemeClr val="tx1">
                  <a:lumMod val="75000"/>
                  <a:lumOff val="25000"/>
                </a:schemeClr>
              </a:solidFill>
              <a:latin typeface="Arial"/>
              <a:ea typeface="Arial"/>
              <a:cs typeface="Arial"/>
              <a:sym typeface="Arial"/>
            </a:endParaRPr>
          </a:p>
        </p:txBody>
      </p:sp>
      <p:sp>
        <p:nvSpPr>
          <p:cNvPr id="848" name="Google Shape;848;g70b24591b1_4_179"/>
          <p:cNvSpPr/>
          <p:nvPr/>
        </p:nvSpPr>
        <p:spPr>
          <a:xfrm>
            <a:off x="8204440" y="2908577"/>
            <a:ext cx="2118121" cy="2118123"/>
          </a:xfrm>
          <a:custGeom>
            <a:avLst/>
            <a:gdLst/>
            <a:ahLst/>
            <a:cxnLst/>
            <a:rect l="l" t="t" r="r" b="b"/>
            <a:pathLst>
              <a:path w="261" h="261" extrusionOk="0">
                <a:moveTo>
                  <a:pt x="261" y="241"/>
                </a:moveTo>
                <a:cubicBezTo>
                  <a:pt x="213" y="242"/>
                  <a:pt x="213" y="242"/>
                  <a:pt x="213" y="242"/>
                </a:cubicBezTo>
                <a:cubicBezTo>
                  <a:pt x="210" y="222"/>
                  <a:pt x="205" y="203"/>
                  <a:pt x="198" y="185"/>
                </a:cubicBezTo>
                <a:cubicBezTo>
                  <a:pt x="243" y="167"/>
                  <a:pt x="243" y="167"/>
                  <a:pt x="243" y="167"/>
                </a:cubicBezTo>
                <a:cubicBezTo>
                  <a:pt x="234" y="145"/>
                  <a:pt x="222" y="124"/>
                  <a:pt x="208" y="105"/>
                </a:cubicBezTo>
                <a:cubicBezTo>
                  <a:pt x="169" y="135"/>
                  <a:pt x="169" y="135"/>
                  <a:pt x="169" y="135"/>
                </a:cubicBezTo>
                <a:cubicBezTo>
                  <a:pt x="157" y="119"/>
                  <a:pt x="144" y="105"/>
                  <a:pt x="128" y="93"/>
                </a:cubicBezTo>
                <a:cubicBezTo>
                  <a:pt x="158" y="55"/>
                  <a:pt x="158" y="55"/>
                  <a:pt x="158" y="55"/>
                </a:cubicBezTo>
                <a:cubicBezTo>
                  <a:pt x="139" y="40"/>
                  <a:pt x="119" y="28"/>
                  <a:pt x="97" y="19"/>
                </a:cubicBezTo>
                <a:cubicBezTo>
                  <a:pt x="78" y="64"/>
                  <a:pt x="78" y="64"/>
                  <a:pt x="78" y="64"/>
                </a:cubicBezTo>
                <a:cubicBezTo>
                  <a:pt x="60" y="57"/>
                  <a:pt x="41" y="51"/>
                  <a:pt x="22" y="49"/>
                </a:cubicBezTo>
                <a:cubicBezTo>
                  <a:pt x="22" y="0"/>
                  <a:pt x="22" y="0"/>
                  <a:pt x="22" y="0"/>
                </a:cubicBezTo>
                <a:cubicBezTo>
                  <a:pt x="0" y="0"/>
                  <a:pt x="0" y="0"/>
                  <a:pt x="0" y="0"/>
                </a:cubicBezTo>
                <a:cubicBezTo>
                  <a:pt x="0" y="104"/>
                  <a:pt x="0" y="104"/>
                  <a:pt x="0" y="104"/>
                </a:cubicBezTo>
                <a:cubicBezTo>
                  <a:pt x="5" y="104"/>
                  <a:pt x="9" y="105"/>
                  <a:pt x="14" y="105"/>
                </a:cubicBezTo>
                <a:cubicBezTo>
                  <a:pt x="94" y="116"/>
                  <a:pt x="153" y="183"/>
                  <a:pt x="157" y="261"/>
                </a:cubicBezTo>
                <a:cubicBezTo>
                  <a:pt x="261" y="261"/>
                  <a:pt x="261" y="261"/>
                  <a:pt x="261" y="261"/>
                </a:cubicBezTo>
                <a:lnTo>
                  <a:pt x="261" y="241"/>
                </a:lnTo>
                <a:close/>
              </a:path>
            </a:pathLst>
          </a:custGeom>
          <a:solidFill>
            <a:schemeClr val="accent2"/>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chemeClr val="tx1">
                  <a:lumMod val="75000"/>
                  <a:lumOff val="25000"/>
                </a:schemeClr>
              </a:solidFill>
              <a:latin typeface="Arial"/>
              <a:ea typeface="Arial"/>
              <a:cs typeface="Arial"/>
              <a:sym typeface="Arial"/>
            </a:endParaRPr>
          </a:p>
        </p:txBody>
      </p:sp>
      <p:sp>
        <p:nvSpPr>
          <p:cNvPr id="849" name="Google Shape;849;g70b24591b1_4_179"/>
          <p:cNvSpPr/>
          <p:nvPr/>
        </p:nvSpPr>
        <p:spPr>
          <a:xfrm>
            <a:off x="8204440" y="5162318"/>
            <a:ext cx="2118121" cy="2118123"/>
          </a:xfrm>
          <a:custGeom>
            <a:avLst/>
            <a:gdLst/>
            <a:ahLst/>
            <a:cxnLst/>
            <a:rect l="l" t="t" r="r" b="b"/>
            <a:pathLst>
              <a:path w="261" h="261" extrusionOk="0">
                <a:moveTo>
                  <a:pt x="212" y="22"/>
                </a:moveTo>
                <a:cubicBezTo>
                  <a:pt x="261" y="22"/>
                  <a:pt x="261" y="22"/>
                  <a:pt x="261" y="22"/>
                </a:cubicBezTo>
                <a:cubicBezTo>
                  <a:pt x="261" y="0"/>
                  <a:pt x="261" y="0"/>
                  <a:pt x="261" y="0"/>
                </a:cubicBezTo>
                <a:cubicBezTo>
                  <a:pt x="157" y="0"/>
                  <a:pt x="157" y="0"/>
                  <a:pt x="157" y="0"/>
                </a:cubicBezTo>
                <a:cubicBezTo>
                  <a:pt x="157" y="5"/>
                  <a:pt x="156" y="9"/>
                  <a:pt x="156" y="14"/>
                </a:cubicBezTo>
                <a:cubicBezTo>
                  <a:pt x="145" y="94"/>
                  <a:pt x="78" y="153"/>
                  <a:pt x="0" y="157"/>
                </a:cubicBezTo>
                <a:cubicBezTo>
                  <a:pt x="0" y="261"/>
                  <a:pt x="0" y="261"/>
                  <a:pt x="0" y="261"/>
                </a:cubicBezTo>
                <a:cubicBezTo>
                  <a:pt x="20" y="261"/>
                  <a:pt x="20" y="261"/>
                  <a:pt x="20" y="261"/>
                </a:cubicBezTo>
                <a:cubicBezTo>
                  <a:pt x="19" y="213"/>
                  <a:pt x="19" y="213"/>
                  <a:pt x="19" y="213"/>
                </a:cubicBezTo>
                <a:cubicBezTo>
                  <a:pt x="39" y="210"/>
                  <a:pt x="58" y="205"/>
                  <a:pt x="76" y="198"/>
                </a:cubicBezTo>
                <a:cubicBezTo>
                  <a:pt x="94" y="243"/>
                  <a:pt x="94" y="243"/>
                  <a:pt x="94" y="243"/>
                </a:cubicBezTo>
                <a:cubicBezTo>
                  <a:pt x="116" y="234"/>
                  <a:pt x="137" y="223"/>
                  <a:pt x="156" y="208"/>
                </a:cubicBezTo>
                <a:cubicBezTo>
                  <a:pt x="126" y="169"/>
                  <a:pt x="126" y="169"/>
                  <a:pt x="126" y="169"/>
                </a:cubicBezTo>
                <a:cubicBezTo>
                  <a:pt x="142" y="157"/>
                  <a:pt x="156" y="144"/>
                  <a:pt x="168" y="128"/>
                </a:cubicBezTo>
                <a:cubicBezTo>
                  <a:pt x="206" y="158"/>
                  <a:pt x="206" y="158"/>
                  <a:pt x="206" y="158"/>
                </a:cubicBezTo>
                <a:cubicBezTo>
                  <a:pt x="221" y="140"/>
                  <a:pt x="233" y="119"/>
                  <a:pt x="242" y="97"/>
                </a:cubicBezTo>
                <a:cubicBezTo>
                  <a:pt x="197" y="78"/>
                  <a:pt x="197" y="78"/>
                  <a:pt x="197" y="78"/>
                </a:cubicBezTo>
                <a:cubicBezTo>
                  <a:pt x="204" y="60"/>
                  <a:pt x="210" y="42"/>
                  <a:pt x="212" y="22"/>
                </a:cubicBezTo>
                <a:close/>
              </a:path>
            </a:pathLst>
          </a:custGeom>
          <a:solidFill>
            <a:schemeClr val="accent3"/>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chemeClr val="tx1">
                  <a:lumMod val="75000"/>
                  <a:lumOff val="25000"/>
                </a:schemeClr>
              </a:solidFill>
              <a:latin typeface="Arial"/>
              <a:ea typeface="Arial"/>
              <a:cs typeface="Arial"/>
              <a:sym typeface="Arial"/>
            </a:endParaRPr>
          </a:p>
        </p:txBody>
      </p:sp>
      <p:sp>
        <p:nvSpPr>
          <p:cNvPr id="850" name="Google Shape;850;g70b24591b1_4_179"/>
          <p:cNvSpPr/>
          <p:nvPr/>
        </p:nvSpPr>
        <p:spPr>
          <a:xfrm>
            <a:off x="5933441" y="5162318"/>
            <a:ext cx="2132916" cy="2118123"/>
          </a:xfrm>
          <a:custGeom>
            <a:avLst/>
            <a:gdLst/>
            <a:ahLst/>
            <a:cxnLst/>
            <a:rect l="l" t="t" r="r" b="b"/>
            <a:pathLst>
              <a:path w="263" h="261" extrusionOk="0">
                <a:moveTo>
                  <a:pt x="249" y="156"/>
                </a:moveTo>
                <a:cubicBezTo>
                  <a:pt x="169" y="145"/>
                  <a:pt x="110" y="78"/>
                  <a:pt x="106" y="0"/>
                </a:cubicBezTo>
                <a:cubicBezTo>
                  <a:pt x="0" y="0"/>
                  <a:pt x="0" y="0"/>
                  <a:pt x="0" y="0"/>
                </a:cubicBezTo>
                <a:cubicBezTo>
                  <a:pt x="0" y="20"/>
                  <a:pt x="0" y="20"/>
                  <a:pt x="0" y="20"/>
                </a:cubicBezTo>
                <a:cubicBezTo>
                  <a:pt x="50" y="20"/>
                  <a:pt x="50" y="20"/>
                  <a:pt x="50" y="20"/>
                </a:cubicBezTo>
                <a:cubicBezTo>
                  <a:pt x="53" y="39"/>
                  <a:pt x="58" y="58"/>
                  <a:pt x="65" y="76"/>
                </a:cubicBezTo>
                <a:cubicBezTo>
                  <a:pt x="20" y="94"/>
                  <a:pt x="20" y="94"/>
                  <a:pt x="20" y="94"/>
                </a:cubicBezTo>
                <a:cubicBezTo>
                  <a:pt x="29" y="117"/>
                  <a:pt x="40" y="137"/>
                  <a:pt x="55" y="156"/>
                </a:cubicBezTo>
                <a:cubicBezTo>
                  <a:pt x="94" y="127"/>
                  <a:pt x="94" y="127"/>
                  <a:pt x="94" y="127"/>
                </a:cubicBezTo>
                <a:cubicBezTo>
                  <a:pt x="106" y="142"/>
                  <a:pt x="119" y="156"/>
                  <a:pt x="135" y="168"/>
                </a:cubicBezTo>
                <a:cubicBezTo>
                  <a:pt x="105" y="207"/>
                  <a:pt x="105" y="207"/>
                  <a:pt x="105" y="207"/>
                </a:cubicBezTo>
                <a:cubicBezTo>
                  <a:pt x="123" y="221"/>
                  <a:pt x="144" y="233"/>
                  <a:pt x="166" y="242"/>
                </a:cubicBezTo>
                <a:cubicBezTo>
                  <a:pt x="185" y="197"/>
                  <a:pt x="185" y="197"/>
                  <a:pt x="185" y="197"/>
                </a:cubicBezTo>
                <a:cubicBezTo>
                  <a:pt x="203" y="205"/>
                  <a:pt x="221" y="210"/>
                  <a:pt x="241" y="213"/>
                </a:cubicBezTo>
                <a:cubicBezTo>
                  <a:pt x="241" y="261"/>
                  <a:pt x="241" y="261"/>
                  <a:pt x="241" y="261"/>
                </a:cubicBezTo>
                <a:cubicBezTo>
                  <a:pt x="263" y="261"/>
                  <a:pt x="263" y="261"/>
                  <a:pt x="263" y="261"/>
                </a:cubicBezTo>
                <a:cubicBezTo>
                  <a:pt x="263" y="157"/>
                  <a:pt x="263" y="157"/>
                  <a:pt x="263" y="157"/>
                </a:cubicBezTo>
                <a:cubicBezTo>
                  <a:pt x="258" y="157"/>
                  <a:pt x="253" y="157"/>
                  <a:pt x="249" y="156"/>
                </a:cubicBezTo>
                <a:close/>
              </a:path>
            </a:pathLst>
          </a:custGeom>
          <a:solidFill>
            <a:schemeClr val="accent4"/>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chemeClr val="tx1">
                  <a:lumMod val="75000"/>
                  <a:lumOff val="25000"/>
                </a:schemeClr>
              </a:solidFill>
              <a:latin typeface="Arial"/>
              <a:ea typeface="Arial"/>
              <a:cs typeface="Arial"/>
              <a:sym typeface="Arial"/>
            </a:endParaRPr>
          </a:p>
        </p:txBody>
      </p:sp>
      <p:sp>
        <p:nvSpPr>
          <p:cNvPr id="851" name="Google Shape;851;g70b24591b1_4_179"/>
          <p:cNvSpPr txBox="1"/>
          <p:nvPr/>
        </p:nvSpPr>
        <p:spPr>
          <a:xfrm>
            <a:off x="1723468" y="2931661"/>
            <a:ext cx="4615947" cy="7695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dirty="0">
                <a:solidFill>
                  <a:schemeClr val="tx1">
                    <a:lumMod val="75000"/>
                    <a:lumOff val="25000"/>
                  </a:schemeClr>
                </a:solidFill>
                <a:latin typeface="Open Sans"/>
                <a:ea typeface="Open Sans"/>
                <a:cs typeface="Open Sans"/>
                <a:sym typeface="Open Sans"/>
              </a:rPr>
              <a:t>For example, you need to compile your code before you can run your unit tests.</a:t>
            </a:r>
            <a:endParaRPr sz="2200" b="0" i="0" u="none" strike="noStrike" cap="none" dirty="0">
              <a:solidFill>
                <a:schemeClr val="tx1">
                  <a:lumMod val="75000"/>
                  <a:lumOff val="25000"/>
                </a:schemeClr>
              </a:solidFill>
              <a:latin typeface="Open Sans"/>
              <a:ea typeface="Open Sans"/>
              <a:cs typeface="Open Sans"/>
              <a:sym typeface="Open Sans"/>
            </a:endParaRPr>
          </a:p>
        </p:txBody>
      </p:sp>
      <p:sp>
        <p:nvSpPr>
          <p:cNvPr id="852" name="Google Shape;852;g70b24591b1_4_179"/>
          <p:cNvSpPr txBox="1"/>
          <p:nvPr/>
        </p:nvSpPr>
        <p:spPr>
          <a:xfrm>
            <a:off x="9944188" y="2813985"/>
            <a:ext cx="4966719" cy="1107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dirty="0">
                <a:solidFill>
                  <a:schemeClr val="tx1">
                    <a:lumMod val="75000"/>
                    <a:lumOff val="25000"/>
                  </a:schemeClr>
                </a:solidFill>
                <a:latin typeface="Open Sans"/>
                <a:ea typeface="Open Sans"/>
                <a:cs typeface="Open Sans"/>
                <a:sym typeface="Open Sans"/>
              </a:rPr>
              <a:t>An Ant build script (typically build.xml) is made up of a number of targets, which perform different tasks in build process.</a:t>
            </a:r>
            <a:endParaRPr sz="2200" b="0" i="0" u="none" strike="noStrike" cap="none" dirty="0">
              <a:solidFill>
                <a:schemeClr val="tx1">
                  <a:lumMod val="75000"/>
                  <a:lumOff val="25000"/>
                </a:schemeClr>
              </a:solidFill>
              <a:latin typeface="Open Sans"/>
              <a:ea typeface="Open Sans"/>
              <a:cs typeface="Open Sans"/>
              <a:sym typeface="Open Sans"/>
            </a:endParaRPr>
          </a:p>
        </p:txBody>
      </p:sp>
      <p:sp>
        <p:nvSpPr>
          <p:cNvPr id="853" name="Google Shape;853;g70b24591b1_4_179"/>
          <p:cNvSpPr txBox="1"/>
          <p:nvPr/>
        </p:nvSpPr>
        <p:spPr>
          <a:xfrm>
            <a:off x="1310549" y="6033878"/>
            <a:ext cx="5217886" cy="1107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dirty="0">
                <a:solidFill>
                  <a:schemeClr val="tx1">
                    <a:lumMod val="75000"/>
                    <a:lumOff val="25000"/>
                  </a:schemeClr>
                </a:solidFill>
                <a:latin typeface="Open Sans"/>
                <a:ea typeface="Open Sans"/>
                <a:cs typeface="Open Sans"/>
                <a:sym typeface="Open Sans"/>
              </a:rPr>
              <a:t>Targets also have dependencies, indicating the order in which your build tasks need to be executed.</a:t>
            </a:r>
            <a:endParaRPr sz="2200" b="0" i="0" u="none" strike="noStrike" cap="none" dirty="0">
              <a:solidFill>
                <a:schemeClr val="tx1">
                  <a:lumMod val="75000"/>
                  <a:lumOff val="25000"/>
                </a:schemeClr>
              </a:solidFill>
              <a:latin typeface="Open Sans"/>
              <a:ea typeface="Open Sans"/>
              <a:cs typeface="Open Sans"/>
              <a:sym typeface="Open Sans"/>
            </a:endParaRPr>
          </a:p>
        </p:txBody>
      </p:sp>
      <p:sp>
        <p:nvSpPr>
          <p:cNvPr id="854" name="Google Shape;854;g70b24591b1_4_179"/>
          <p:cNvSpPr txBox="1"/>
          <p:nvPr/>
        </p:nvSpPr>
        <p:spPr>
          <a:xfrm>
            <a:off x="9944188" y="5944201"/>
            <a:ext cx="5457661" cy="14466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dirty="0">
                <a:solidFill>
                  <a:schemeClr val="tx1">
                    <a:lumMod val="75000"/>
                    <a:lumOff val="25000"/>
                  </a:schemeClr>
                </a:solidFill>
                <a:latin typeface="Open Sans"/>
                <a:ea typeface="Open Sans"/>
                <a:cs typeface="Open Sans"/>
                <a:sym typeface="Open Sans"/>
              </a:rPr>
              <a:t>It does so by executing tasks, which carry out a specific part of the build job, such as invoking </a:t>
            </a:r>
            <a:r>
              <a:rPr lang="en-US" sz="2200" b="0" i="0" u="none" strike="noStrike" cap="none" dirty="0" err="1">
                <a:solidFill>
                  <a:schemeClr val="tx1">
                    <a:lumMod val="75000"/>
                    <a:lumOff val="25000"/>
                  </a:schemeClr>
                </a:solidFill>
                <a:latin typeface="Open Sans"/>
                <a:ea typeface="Open Sans"/>
                <a:cs typeface="Open Sans"/>
                <a:sym typeface="Open Sans"/>
              </a:rPr>
              <a:t>javac</a:t>
            </a:r>
            <a:r>
              <a:rPr lang="en-US" sz="2200" b="0" i="0" u="none" strike="noStrike" cap="none" dirty="0">
                <a:solidFill>
                  <a:schemeClr val="tx1">
                    <a:lumMod val="75000"/>
                    <a:lumOff val="25000"/>
                  </a:schemeClr>
                </a:solidFill>
                <a:latin typeface="Open Sans"/>
                <a:ea typeface="Open Sans"/>
                <a:cs typeface="Open Sans"/>
                <a:sym typeface="Open Sans"/>
              </a:rPr>
              <a:t> to compile your code, or creating a new directory.</a:t>
            </a:r>
            <a:endParaRPr sz="2200" b="0" i="0" u="none" strike="noStrike" cap="none" dirty="0">
              <a:solidFill>
                <a:schemeClr val="tx1">
                  <a:lumMod val="75000"/>
                  <a:lumOff val="25000"/>
                </a:schemeClr>
              </a:solidFill>
              <a:latin typeface="Open Sans"/>
              <a:ea typeface="Open Sans"/>
              <a:cs typeface="Open Sans"/>
              <a:sym typeface="Open Sans"/>
            </a:endParaRPr>
          </a:p>
        </p:txBody>
      </p:sp>
      <p:sp>
        <p:nvSpPr>
          <p:cNvPr id="855" name="Google Shape;855;g70b24591b1_4_179"/>
          <p:cNvSpPr txBox="1"/>
          <p:nvPr/>
        </p:nvSpPr>
        <p:spPr>
          <a:xfrm>
            <a:off x="6999897" y="4724733"/>
            <a:ext cx="2263500" cy="6396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3556"/>
              <a:buFont typeface="Arial"/>
              <a:buNone/>
            </a:pPr>
            <a:r>
              <a:rPr lang="en-US" sz="3556" b="1" i="0" u="none" strike="noStrike" cap="none">
                <a:solidFill>
                  <a:schemeClr val="tx1">
                    <a:lumMod val="75000"/>
                    <a:lumOff val="25000"/>
                  </a:schemeClr>
                </a:solidFill>
                <a:latin typeface="Open Sans"/>
                <a:ea typeface="Open Sans"/>
                <a:cs typeface="Open Sans"/>
                <a:sym typeface="Open Sans"/>
              </a:rPr>
              <a:t>Ant</a:t>
            </a:r>
            <a:endParaRPr sz="1956" b="0" i="0" u="none" strike="noStrike" cap="none">
              <a:solidFill>
                <a:schemeClr val="tx1">
                  <a:lumMod val="75000"/>
                  <a:lumOff val="25000"/>
                </a:schemeClr>
              </a:solidFill>
              <a:latin typeface="Open Sans"/>
              <a:ea typeface="Open Sans"/>
              <a:cs typeface="Open Sans"/>
              <a:sym typeface="Open Sans"/>
            </a:endParaRPr>
          </a:p>
        </p:txBody>
      </p:sp>
      <p:sp>
        <p:nvSpPr>
          <p:cNvPr id="856" name="Google Shape;856;g70b24591b1_4_179"/>
          <p:cNvSpPr/>
          <p:nvPr/>
        </p:nvSpPr>
        <p:spPr>
          <a:xfrm>
            <a:off x="1671977" y="997192"/>
            <a:ext cx="12912047" cy="7695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dirty="0">
                <a:solidFill>
                  <a:schemeClr val="tx1">
                    <a:lumMod val="75000"/>
                    <a:lumOff val="25000"/>
                  </a:schemeClr>
                </a:solidFill>
                <a:latin typeface="Open Sans"/>
                <a:ea typeface="Open Sans"/>
                <a:cs typeface="Open Sans"/>
                <a:sym typeface="Open Sans"/>
              </a:rPr>
              <a:t>Ant is a widely-used and very well-known build scripting language for Java. It is a flexible, extensible, relatively low-level scripting language, used in a large number of open source projects.</a:t>
            </a:r>
            <a:endParaRPr sz="2200" b="0" i="0" u="none" strike="noStrike" cap="none" dirty="0">
              <a:solidFill>
                <a:schemeClr val="tx1">
                  <a:lumMod val="75000"/>
                  <a:lumOff val="25000"/>
                </a:schemeClr>
              </a:solidFill>
              <a:latin typeface="Open Sans"/>
              <a:ea typeface="Open Sans"/>
              <a:cs typeface="Open Sans"/>
              <a:sym typeface="Open Sans"/>
            </a:endParaRPr>
          </a:p>
        </p:txBody>
      </p:sp>
      <p:pic>
        <p:nvPicPr>
          <p:cNvPr id="14" name="Google Shape;39;p26">
            <a:extLst>
              <a:ext uri="{FF2B5EF4-FFF2-40B4-BE49-F238E27FC236}">
                <a16:creationId xmlns:a16="http://schemas.microsoft.com/office/drawing/2014/main" id="{6E50AE39-6B20-4859-A0B7-FC04A857EFB1}"/>
              </a:ext>
            </a:extLst>
          </p:cNvPr>
          <p:cNvPicPr preferRelativeResize="0"/>
          <p:nvPr/>
        </p:nvPicPr>
        <p:blipFill rotWithShape="1">
          <a:blip r:embed="rId3">
            <a:alphaModFix/>
          </a:blip>
          <a:srcRect t="6807" b="6798"/>
          <a:stretch/>
        </p:blipFill>
        <p:spPr>
          <a:xfrm>
            <a:off x="5150280" y="797822"/>
            <a:ext cx="6239228" cy="10157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847"/>
                                        </p:tgtEl>
                                        <p:attrNameLst>
                                          <p:attrName>style.visibility</p:attrName>
                                        </p:attrNameLst>
                                      </p:cBhvr>
                                      <p:to>
                                        <p:strVal val="visible"/>
                                      </p:to>
                                    </p:set>
                                    <p:anim calcmode="lin" valueType="num">
                                      <p:cBhvr additive="base">
                                        <p:cTn id="7" dur="500"/>
                                        <p:tgtEl>
                                          <p:spTgt spid="847"/>
                                        </p:tgtEl>
                                        <p:attrNameLst>
                                          <p:attrName>ppt_w</p:attrName>
                                        </p:attrNameLst>
                                      </p:cBhvr>
                                      <p:tavLst>
                                        <p:tav tm="0">
                                          <p:val>
                                            <p:strVal val="0"/>
                                          </p:val>
                                        </p:tav>
                                        <p:tav tm="100000">
                                          <p:val>
                                            <p:strVal val="#ppt_w"/>
                                          </p:val>
                                        </p:tav>
                                      </p:tavLst>
                                    </p:anim>
                                    <p:anim calcmode="lin" valueType="num">
                                      <p:cBhvr additive="base">
                                        <p:cTn id="8" dur="500"/>
                                        <p:tgtEl>
                                          <p:spTgt spid="847"/>
                                        </p:tgtEl>
                                        <p:attrNameLst>
                                          <p:attrName>ppt_h</p:attrName>
                                        </p:attrNameLst>
                                      </p:cBhvr>
                                      <p:tavLst>
                                        <p:tav tm="0">
                                          <p:val>
                                            <p:strVal val="0"/>
                                          </p:val>
                                        </p:tav>
                                        <p:tav tm="100000">
                                          <p:val>
                                            <p:strVal val="#ppt_h"/>
                                          </p:val>
                                        </p:tav>
                                      </p:tavLst>
                                    </p:anim>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851"/>
                                        </p:tgtEl>
                                        <p:attrNameLst>
                                          <p:attrName>style.visibility</p:attrName>
                                        </p:attrNameLst>
                                      </p:cBhvr>
                                      <p:to>
                                        <p:strVal val="visible"/>
                                      </p:to>
                                    </p:set>
                                    <p:animEffect transition="in" filter="fade">
                                      <p:cBhvr>
                                        <p:cTn id="12" dur="1000"/>
                                        <p:tgtEl>
                                          <p:spTgt spid="851"/>
                                        </p:tgtEl>
                                      </p:cBhvr>
                                    </p:animEffect>
                                  </p:childTnLst>
                                </p:cTn>
                              </p:par>
                            </p:childTnLst>
                          </p:cTn>
                        </p:par>
                        <p:par>
                          <p:cTn id="13" fill="hold">
                            <p:stCondLst>
                              <p:cond delay="1500"/>
                            </p:stCondLst>
                            <p:childTnLst>
                              <p:par>
                                <p:cTn id="14" presetID="23" presetClass="entr" presetSubtype="16" fill="hold" nodeType="afterEffect">
                                  <p:stCondLst>
                                    <p:cond delay="0"/>
                                  </p:stCondLst>
                                  <p:childTnLst>
                                    <p:set>
                                      <p:cBhvr>
                                        <p:cTn id="15" dur="1" fill="hold">
                                          <p:stCondLst>
                                            <p:cond delay="0"/>
                                          </p:stCondLst>
                                        </p:cTn>
                                        <p:tgtEl>
                                          <p:spTgt spid="848"/>
                                        </p:tgtEl>
                                        <p:attrNameLst>
                                          <p:attrName>style.visibility</p:attrName>
                                        </p:attrNameLst>
                                      </p:cBhvr>
                                      <p:to>
                                        <p:strVal val="visible"/>
                                      </p:to>
                                    </p:set>
                                    <p:anim calcmode="lin" valueType="num">
                                      <p:cBhvr additive="base">
                                        <p:cTn id="16" dur="500"/>
                                        <p:tgtEl>
                                          <p:spTgt spid="848"/>
                                        </p:tgtEl>
                                        <p:attrNameLst>
                                          <p:attrName>ppt_w</p:attrName>
                                        </p:attrNameLst>
                                      </p:cBhvr>
                                      <p:tavLst>
                                        <p:tav tm="0">
                                          <p:val>
                                            <p:strVal val="0"/>
                                          </p:val>
                                        </p:tav>
                                        <p:tav tm="100000">
                                          <p:val>
                                            <p:strVal val="#ppt_w"/>
                                          </p:val>
                                        </p:tav>
                                      </p:tavLst>
                                    </p:anim>
                                    <p:anim calcmode="lin" valueType="num">
                                      <p:cBhvr additive="base">
                                        <p:cTn id="17" dur="500"/>
                                        <p:tgtEl>
                                          <p:spTgt spid="848"/>
                                        </p:tgtEl>
                                        <p:attrNameLst>
                                          <p:attrName>ppt_h</p:attrName>
                                        </p:attrNameLst>
                                      </p:cBhvr>
                                      <p:tavLst>
                                        <p:tav tm="0">
                                          <p:val>
                                            <p:strVal val="0"/>
                                          </p:val>
                                        </p:tav>
                                        <p:tav tm="100000">
                                          <p:val>
                                            <p:strVal val="#ppt_h"/>
                                          </p:val>
                                        </p:tav>
                                      </p:tavLst>
                                    </p:anim>
                                  </p:childTnLst>
                                </p:cTn>
                              </p:par>
                            </p:childTnLst>
                          </p:cTn>
                        </p:par>
                        <p:par>
                          <p:cTn id="18" fill="hold">
                            <p:stCondLst>
                              <p:cond delay="2000"/>
                            </p:stCondLst>
                            <p:childTnLst>
                              <p:par>
                                <p:cTn id="19" presetID="10" presetClass="entr" presetSubtype="0" fill="hold" nodeType="afterEffect">
                                  <p:stCondLst>
                                    <p:cond delay="0"/>
                                  </p:stCondLst>
                                  <p:childTnLst>
                                    <p:set>
                                      <p:cBhvr>
                                        <p:cTn id="20" dur="1" fill="hold">
                                          <p:stCondLst>
                                            <p:cond delay="0"/>
                                          </p:stCondLst>
                                        </p:cTn>
                                        <p:tgtEl>
                                          <p:spTgt spid="852"/>
                                        </p:tgtEl>
                                        <p:attrNameLst>
                                          <p:attrName>style.visibility</p:attrName>
                                        </p:attrNameLst>
                                      </p:cBhvr>
                                      <p:to>
                                        <p:strVal val="visible"/>
                                      </p:to>
                                    </p:set>
                                    <p:animEffect transition="in" filter="fade">
                                      <p:cBhvr>
                                        <p:cTn id="21" dur="1000"/>
                                        <p:tgtEl>
                                          <p:spTgt spid="852"/>
                                        </p:tgtEl>
                                      </p:cBhvr>
                                    </p:animEffect>
                                  </p:childTnLst>
                                </p:cTn>
                              </p:par>
                            </p:childTnLst>
                          </p:cTn>
                        </p:par>
                        <p:par>
                          <p:cTn id="22" fill="hold">
                            <p:stCondLst>
                              <p:cond delay="3000"/>
                            </p:stCondLst>
                            <p:childTnLst>
                              <p:par>
                                <p:cTn id="23" presetID="23" presetClass="entr" presetSubtype="16" fill="hold" nodeType="afterEffect">
                                  <p:stCondLst>
                                    <p:cond delay="0"/>
                                  </p:stCondLst>
                                  <p:childTnLst>
                                    <p:set>
                                      <p:cBhvr>
                                        <p:cTn id="24" dur="1" fill="hold">
                                          <p:stCondLst>
                                            <p:cond delay="0"/>
                                          </p:stCondLst>
                                        </p:cTn>
                                        <p:tgtEl>
                                          <p:spTgt spid="849"/>
                                        </p:tgtEl>
                                        <p:attrNameLst>
                                          <p:attrName>style.visibility</p:attrName>
                                        </p:attrNameLst>
                                      </p:cBhvr>
                                      <p:to>
                                        <p:strVal val="visible"/>
                                      </p:to>
                                    </p:set>
                                    <p:anim calcmode="lin" valueType="num">
                                      <p:cBhvr additive="base">
                                        <p:cTn id="25" dur="500"/>
                                        <p:tgtEl>
                                          <p:spTgt spid="849"/>
                                        </p:tgtEl>
                                        <p:attrNameLst>
                                          <p:attrName>ppt_w</p:attrName>
                                        </p:attrNameLst>
                                      </p:cBhvr>
                                      <p:tavLst>
                                        <p:tav tm="0">
                                          <p:val>
                                            <p:strVal val="0"/>
                                          </p:val>
                                        </p:tav>
                                        <p:tav tm="100000">
                                          <p:val>
                                            <p:strVal val="#ppt_w"/>
                                          </p:val>
                                        </p:tav>
                                      </p:tavLst>
                                    </p:anim>
                                    <p:anim calcmode="lin" valueType="num">
                                      <p:cBhvr additive="base">
                                        <p:cTn id="26" dur="500"/>
                                        <p:tgtEl>
                                          <p:spTgt spid="849"/>
                                        </p:tgtEl>
                                        <p:attrNameLst>
                                          <p:attrName>ppt_h</p:attrName>
                                        </p:attrNameLst>
                                      </p:cBhvr>
                                      <p:tavLst>
                                        <p:tav tm="0">
                                          <p:val>
                                            <p:strVal val="0"/>
                                          </p:val>
                                        </p:tav>
                                        <p:tav tm="100000">
                                          <p:val>
                                            <p:strVal val="#ppt_h"/>
                                          </p:val>
                                        </p:tav>
                                      </p:tavLst>
                                    </p:anim>
                                  </p:childTnLst>
                                </p:cTn>
                              </p:par>
                            </p:childTnLst>
                          </p:cTn>
                        </p:par>
                        <p:par>
                          <p:cTn id="27" fill="hold">
                            <p:stCondLst>
                              <p:cond delay="3500"/>
                            </p:stCondLst>
                            <p:childTnLst>
                              <p:par>
                                <p:cTn id="28" presetID="10" presetClass="entr" presetSubtype="0" fill="hold" nodeType="afterEffect">
                                  <p:stCondLst>
                                    <p:cond delay="0"/>
                                  </p:stCondLst>
                                  <p:childTnLst>
                                    <p:set>
                                      <p:cBhvr>
                                        <p:cTn id="29" dur="1" fill="hold">
                                          <p:stCondLst>
                                            <p:cond delay="0"/>
                                          </p:stCondLst>
                                        </p:cTn>
                                        <p:tgtEl>
                                          <p:spTgt spid="854"/>
                                        </p:tgtEl>
                                        <p:attrNameLst>
                                          <p:attrName>style.visibility</p:attrName>
                                        </p:attrNameLst>
                                      </p:cBhvr>
                                      <p:to>
                                        <p:strVal val="visible"/>
                                      </p:to>
                                    </p:set>
                                    <p:animEffect transition="in" filter="fade">
                                      <p:cBhvr>
                                        <p:cTn id="30" dur="1000"/>
                                        <p:tgtEl>
                                          <p:spTgt spid="854"/>
                                        </p:tgtEl>
                                      </p:cBhvr>
                                    </p:animEffect>
                                  </p:childTnLst>
                                </p:cTn>
                              </p:par>
                            </p:childTnLst>
                          </p:cTn>
                        </p:par>
                        <p:par>
                          <p:cTn id="31" fill="hold">
                            <p:stCondLst>
                              <p:cond delay="4500"/>
                            </p:stCondLst>
                            <p:childTnLst>
                              <p:par>
                                <p:cTn id="32" presetID="23" presetClass="entr" presetSubtype="16" fill="hold" nodeType="afterEffect">
                                  <p:stCondLst>
                                    <p:cond delay="0"/>
                                  </p:stCondLst>
                                  <p:childTnLst>
                                    <p:set>
                                      <p:cBhvr>
                                        <p:cTn id="33" dur="1" fill="hold">
                                          <p:stCondLst>
                                            <p:cond delay="0"/>
                                          </p:stCondLst>
                                        </p:cTn>
                                        <p:tgtEl>
                                          <p:spTgt spid="850"/>
                                        </p:tgtEl>
                                        <p:attrNameLst>
                                          <p:attrName>style.visibility</p:attrName>
                                        </p:attrNameLst>
                                      </p:cBhvr>
                                      <p:to>
                                        <p:strVal val="visible"/>
                                      </p:to>
                                    </p:set>
                                    <p:anim calcmode="lin" valueType="num">
                                      <p:cBhvr additive="base">
                                        <p:cTn id="34" dur="500"/>
                                        <p:tgtEl>
                                          <p:spTgt spid="850"/>
                                        </p:tgtEl>
                                        <p:attrNameLst>
                                          <p:attrName>ppt_w</p:attrName>
                                        </p:attrNameLst>
                                      </p:cBhvr>
                                      <p:tavLst>
                                        <p:tav tm="0">
                                          <p:val>
                                            <p:strVal val="0"/>
                                          </p:val>
                                        </p:tav>
                                        <p:tav tm="100000">
                                          <p:val>
                                            <p:strVal val="#ppt_w"/>
                                          </p:val>
                                        </p:tav>
                                      </p:tavLst>
                                    </p:anim>
                                    <p:anim calcmode="lin" valueType="num">
                                      <p:cBhvr additive="base">
                                        <p:cTn id="35" dur="500"/>
                                        <p:tgtEl>
                                          <p:spTgt spid="850"/>
                                        </p:tgtEl>
                                        <p:attrNameLst>
                                          <p:attrName>ppt_h</p:attrName>
                                        </p:attrNameLst>
                                      </p:cBhvr>
                                      <p:tavLst>
                                        <p:tav tm="0">
                                          <p:val>
                                            <p:strVal val="0"/>
                                          </p:val>
                                        </p:tav>
                                        <p:tav tm="100000">
                                          <p:val>
                                            <p:strVal val="#ppt_h"/>
                                          </p:val>
                                        </p:tav>
                                      </p:tavLst>
                                    </p:anim>
                                  </p:childTnLst>
                                </p:cTn>
                              </p:par>
                            </p:childTnLst>
                          </p:cTn>
                        </p:par>
                        <p:par>
                          <p:cTn id="36" fill="hold">
                            <p:stCondLst>
                              <p:cond delay="5000"/>
                            </p:stCondLst>
                            <p:childTnLst>
                              <p:par>
                                <p:cTn id="37" presetID="10" presetClass="entr" presetSubtype="0" fill="hold" nodeType="afterEffect">
                                  <p:stCondLst>
                                    <p:cond delay="0"/>
                                  </p:stCondLst>
                                  <p:childTnLst>
                                    <p:set>
                                      <p:cBhvr>
                                        <p:cTn id="38" dur="1" fill="hold">
                                          <p:stCondLst>
                                            <p:cond delay="0"/>
                                          </p:stCondLst>
                                        </p:cTn>
                                        <p:tgtEl>
                                          <p:spTgt spid="853"/>
                                        </p:tgtEl>
                                        <p:attrNameLst>
                                          <p:attrName>style.visibility</p:attrName>
                                        </p:attrNameLst>
                                      </p:cBhvr>
                                      <p:to>
                                        <p:strVal val="visible"/>
                                      </p:to>
                                    </p:set>
                                    <p:animEffect transition="in" filter="fade">
                                      <p:cBhvr>
                                        <p:cTn id="39" dur="1000"/>
                                        <p:tgtEl>
                                          <p:spTgt spid="853"/>
                                        </p:tgtEl>
                                      </p:cBhvr>
                                    </p:animEffect>
                                  </p:childTnLst>
                                </p:cTn>
                              </p:par>
                            </p:childTnLst>
                          </p:cTn>
                        </p:par>
                        <p:par>
                          <p:cTn id="40" fill="hold">
                            <p:stCondLst>
                              <p:cond delay="6000"/>
                            </p:stCondLst>
                            <p:childTnLst>
                              <p:par>
                                <p:cTn id="41" presetID="23" presetClass="entr" presetSubtype="16" fill="hold" nodeType="afterEffect">
                                  <p:stCondLst>
                                    <p:cond delay="0"/>
                                  </p:stCondLst>
                                  <p:childTnLst>
                                    <p:set>
                                      <p:cBhvr>
                                        <p:cTn id="42" dur="1" fill="hold">
                                          <p:stCondLst>
                                            <p:cond delay="0"/>
                                          </p:stCondLst>
                                        </p:cTn>
                                        <p:tgtEl>
                                          <p:spTgt spid="855">
                                            <p:txEl>
                                              <p:pRg st="0" end="0"/>
                                            </p:txEl>
                                          </p:spTgt>
                                        </p:tgtEl>
                                        <p:attrNameLst>
                                          <p:attrName>style.visibility</p:attrName>
                                        </p:attrNameLst>
                                      </p:cBhvr>
                                      <p:to>
                                        <p:strVal val="visible"/>
                                      </p:to>
                                    </p:set>
                                    <p:anim calcmode="lin" valueType="num">
                                      <p:cBhvr additive="base">
                                        <p:cTn id="43" dur="500"/>
                                        <p:tgtEl>
                                          <p:spTgt spid="855">
                                            <p:txEl>
                                              <p:pRg st="0" end="0"/>
                                            </p:txEl>
                                          </p:spTgt>
                                        </p:tgtEl>
                                        <p:attrNameLst>
                                          <p:attrName>ppt_w</p:attrName>
                                        </p:attrNameLst>
                                      </p:cBhvr>
                                      <p:tavLst>
                                        <p:tav tm="0">
                                          <p:val>
                                            <p:strVal val="0"/>
                                          </p:val>
                                        </p:tav>
                                        <p:tav tm="100000">
                                          <p:val>
                                            <p:strVal val="#ppt_w"/>
                                          </p:val>
                                        </p:tav>
                                      </p:tavLst>
                                    </p:anim>
                                    <p:anim calcmode="lin" valueType="num">
                                      <p:cBhvr additive="base">
                                        <p:cTn id="44" dur="500"/>
                                        <p:tgtEl>
                                          <p:spTgt spid="855">
                                            <p:txEl>
                                              <p:pRg st="0" end="0"/>
                                            </p:txEl>
                                          </p:spTgt>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861"/>
        <p:cNvGrpSpPr/>
        <p:nvPr/>
      </p:nvGrpSpPr>
      <p:grpSpPr>
        <a:xfrm>
          <a:off x="0" y="0"/>
          <a:ext cx="0" cy="0"/>
          <a:chOff x="0" y="0"/>
          <a:chExt cx="0" cy="0"/>
        </a:xfrm>
      </p:grpSpPr>
      <p:sp>
        <p:nvSpPr>
          <p:cNvPr id="862" name="Google Shape;862;g70b24591b1_4_195"/>
          <p:cNvSpPr txBox="1">
            <a:spLocks noGrp="1"/>
          </p:cNvSpPr>
          <p:nvPr>
            <p:ph type="title"/>
          </p:nvPr>
        </p:nvSpPr>
        <p:spPr>
          <a:xfrm>
            <a:off x="-20320" y="229878"/>
            <a:ext cx="16276199"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3200"/>
              <a:buFont typeface="Open Sans ExtraBold"/>
              <a:buNone/>
            </a:pPr>
            <a:r>
              <a:rPr lang="en-US"/>
              <a:t>Ant Configuration</a:t>
            </a:r>
            <a:endParaRPr/>
          </a:p>
        </p:txBody>
      </p:sp>
      <p:sp>
        <p:nvSpPr>
          <p:cNvPr id="864" name="Google Shape;864;g70b24591b1_4_195"/>
          <p:cNvSpPr/>
          <p:nvPr/>
        </p:nvSpPr>
        <p:spPr>
          <a:xfrm>
            <a:off x="763404" y="980875"/>
            <a:ext cx="14501400" cy="1107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dirty="0">
                <a:solidFill>
                  <a:schemeClr val="tx1">
                    <a:lumMod val="75000"/>
                    <a:lumOff val="25000"/>
                  </a:schemeClr>
                </a:solidFill>
                <a:latin typeface="Open Sans"/>
                <a:ea typeface="Open Sans"/>
                <a:cs typeface="Open Sans"/>
                <a:sym typeface="Open Sans"/>
              </a:rPr>
              <a:t>Jenkins provides excellent build-in support for Ant. If Ant is available on the system path, Jenkins will find it. However, you can configure as many installations of Ant as required by providing name and installation directory of the versions.</a:t>
            </a:r>
            <a:endParaRPr sz="2200" b="0" i="0" u="none" strike="noStrike" cap="none" dirty="0">
              <a:solidFill>
                <a:schemeClr val="tx1">
                  <a:lumMod val="75000"/>
                  <a:lumOff val="25000"/>
                </a:schemeClr>
              </a:solidFill>
              <a:latin typeface="Open Sans"/>
              <a:ea typeface="Open Sans"/>
              <a:cs typeface="Open Sans"/>
              <a:sym typeface="Open Sans"/>
            </a:endParaRPr>
          </a:p>
        </p:txBody>
      </p:sp>
      <p:pic>
        <p:nvPicPr>
          <p:cNvPr id="865" name="Google Shape;865;g70b24591b1_4_195"/>
          <p:cNvPicPr preferRelativeResize="0"/>
          <p:nvPr/>
        </p:nvPicPr>
        <p:blipFill rotWithShape="1">
          <a:blip r:embed="rId3">
            <a:alphaModFix/>
          </a:blip>
          <a:srcRect/>
          <a:stretch/>
        </p:blipFill>
        <p:spPr>
          <a:xfrm>
            <a:off x="2771840" y="2829896"/>
            <a:ext cx="10588480" cy="4746560"/>
          </a:xfrm>
          <a:prstGeom prst="rect">
            <a:avLst/>
          </a:prstGeom>
          <a:noFill/>
          <a:ln>
            <a:noFill/>
          </a:ln>
        </p:spPr>
      </p:pic>
      <p:pic>
        <p:nvPicPr>
          <p:cNvPr id="7" name="Google Shape;39;p26">
            <a:extLst>
              <a:ext uri="{FF2B5EF4-FFF2-40B4-BE49-F238E27FC236}">
                <a16:creationId xmlns:a16="http://schemas.microsoft.com/office/drawing/2014/main" id="{79B44C64-A711-4F84-81E1-CE17FDF8BE87}"/>
              </a:ext>
            </a:extLst>
          </p:cNvPr>
          <p:cNvPicPr preferRelativeResize="0"/>
          <p:nvPr/>
        </p:nvPicPr>
        <p:blipFill rotWithShape="1">
          <a:blip r:embed="rId4">
            <a:alphaModFix/>
          </a:blip>
          <a:srcRect t="6807" b="6798"/>
          <a:stretch/>
        </p:blipFill>
        <p:spPr>
          <a:xfrm>
            <a:off x="5150280" y="797822"/>
            <a:ext cx="6239228" cy="1015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870"/>
        <p:cNvGrpSpPr/>
        <p:nvPr/>
      </p:nvGrpSpPr>
      <p:grpSpPr>
        <a:xfrm>
          <a:off x="0" y="0"/>
          <a:ext cx="0" cy="0"/>
          <a:chOff x="0" y="0"/>
          <a:chExt cx="0" cy="0"/>
        </a:xfrm>
      </p:grpSpPr>
      <p:sp>
        <p:nvSpPr>
          <p:cNvPr id="871" name="Google Shape;871;g7be225dcb8_0_0"/>
          <p:cNvSpPr txBox="1">
            <a:spLocks noGrp="1"/>
          </p:cNvSpPr>
          <p:nvPr>
            <p:ph type="title"/>
          </p:nvPr>
        </p:nvSpPr>
        <p:spPr>
          <a:xfrm>
            <a:off x="550038" y="1246284"/>
            <a:ext cx="10666200" cy="665100"/>
          </a:xfrm>
          <a:prstGeom prst="rect">
            <a:avLst/>
          </a:prstGeom>
          <a:noFill/>
          <a:ln>
            <a:noFill/>
          </a:ln>
        </p:spPr>
        <p:txBody>
          <a:bodyPr spcFirstLastPara="1" wrap="square" lIns="91425" tIns="45700" rIns="91425" bIns="45700" anchor="ctr" anchorCtr="0">
            <a:noAutofit/>
          </a:bodyPr>
          <a:lstStyle/>
          <a:p>
            <a:pPr marL="0" lvl="0" indent="0"/>
            <a:r>
              <a:rPr lang="en-US" dirty="0">
                <a:solidFill>
                  <a:schemeClr val="tx1">
                    <a:lumMod val="75000"/>
                    <a:lumOff val="25000"/>
                  </a:schemeClr>
                </a:solidFill>
                <a:latin typeface="Open Sans Semibold" panose="020B0606030504020204" pitchFamily="34" charset="0"/>
                <a:ea typeface="Open Sans Semibold" panose="020B0606030504020204" pitchFamily="34" charset="0"/>
                <a:cs typeface="Open Sans Semibold" panose="020B0606030504020204" pitchFamily="34" charset="0"/>
              </a:rPr>
              <a:t>Maven Set Up</a:t>
            </a:r>
            <a:endParaRPr dirty="0">
              <a:solidFill>
                <a:schemeClr val="tx1">
                  <a:lumMod val="75000"/>
                  <a:lumOff val="25000"/>
                </a:schemeClr>
              </a:solidFill>
              <a:latin typeface="Open Sans Semibold" panose="020B0606030504020204" pitchFamily="34" charset="0"/>
              <a:ea typeface="Open Sans Semibold" panose="020B0606030504020204" pitchFamily="34" charset="0"/>
              <a:cs typeface="Open Sans Semibold" panose="020B0606030504020204" pitchFamily="34" charset="0"/>
            </a:endParaRPr>
          </a:p>
        </p:txBody>
      </p:sp>
      <p:sp>
        <p:nvSpPr>
          <p:cNvPr id="873" name="Google Shape;873;g7be225dcb8_0_0"/>
          <p:cNvSpPr txBox="1">
            <a:spLocks noGrp="1"/>
          </p:cNvSpPr>
          <p:nvPr>
            <p:ph type="body" idx="1"/>
          </p:nvPr>
        </p:nvSpPr>
        <p:spPr>
          <a:xfrm>
            <a:off x="1056611" y="2361287"/>
            <a:ext cx="12652200" cy="24792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700"/>
              <a:buNone/>
            </a:pPr>
            <a:r>
              <a:rPr lang="en-US" sz="2200" b="1" i="0" u="none" strike="noStrike" cap="none" dirty="0">
                <a:solidFill>
                  <a:schemeClr val="tx1">
                    <a:lumMod val="75000"/>
                    <a:lumOff val="25000"/>
                  </a:schemeClr>
                </a:solidFill>
                <a:latin typeface="Open Sans"/>
                <a:ea typeface="Open Sans"/>
                <a:cs typeface="Open Sans"/>
                <a:sym typeface="Open Sans"/>
              </a:rPr>
              <a:t>Problem Statement: </a:t>
            </a:r>
            <a:r>
              <a:rPr lang="en-US" sz="2200" dirty="0">
                <a:solidFill>
                  <a:schemeClr val="tx1">
                    <a:lumMod val="75000"/>
                    <a:lumOff val="25000"/>
                  </a:schemeClr>
                </a:solidFill>
                <a:latin typeface="Open Sans"/>
                <a:ea typeface="Open Sans"/>
                <a:cs typeface="Open Sans"/>
                <a:sym typeface="Open Sans"/>
              </a:rPr>
              <a:t>You are given a project to set up Maven </a:t>
            </a:r>
            <a:r>
              <a:rPr lang="en-US" dirty="0">
                <a:solidFill>
                  <a:schemeClr val="tx1">
                    <a:lumMod val="75000"/>
                    <a:lumOff val="25000"/>
                  </a:schemeClr>
                </a:solidFill>
              </a:rPr>
              <a:t>with </a:t>
            </a:r>
            <a:r>
              <a:rPr lang="en-US" sz="2200" dirty="0">
                <a:solidFill>
                  <a:schemeClr val="tx1">
                    <a:lumMod val="75000"/>
                    <a:lumOff val="25000"/>
                  </a:schemeClr>
                </a:solidFill>
                <a:latin typeface="Open Sans"/>
                <a:ea typeface="Open Sans"/>
                <a:cs typeface="Open Sans"/>
                <a:sym typeface="Open Sans"/>
              </a:rPr>
              <a:t>Jenkins.</a:t>
            </a:r>
            <a:endParaRPr sz="2200" dirty="0">
              <a:solidFill>
                <a:schemeClr val="tx1">
                  <a:lumMod val="75000"/>
                  <a:lumOff val="25000"/>
                </a:schemeClr>
              </a:solidFill>
              <a:latin typeface="Open Sans"/>
              <a:ea typeface="Open Sans"/>
              <a:cs typeface="Open Sans"/>
              <a:sym typeface="Open Sans"/>
            </a:endParaRPr>
          </a:p>
          <a:p>
            <a:pPr marL="0" lvl="0" indent="0" algn="l" rtl="0">
              <a:lnSpc>
                <a:spcPct val="90000"/>
              </a:lnSpc>
              <a:spcBef>
                <a:spcPts val="0"/>
              </a:spcBef>
              <a:spcAft>
                <a:spcPts val="0"/>
              </a:spcAft>
              <a:buSzPts val="700"/>
              <a:buNone/>
            </a:pPr>
            <a:endParaRPr dirty="0">
              <a:solidFill>
                <a:schemeClr val="tx1">
                  <a:lumMod val="75000"/>
                  <a:lumOff val="25000"/>
                </a:schemeClr>
              </a:solidFill>
            </a:endParaRPr>
          </a:p>
          <a:p>
            <a:pPr marL="457200" lvl="0" indent="-457200" algn="l" rtl="0">
              <a:lnSpc>
                <a:spcPct val="250000"/>
              </a:lnSpc>
              <a:spcBef>
                <a:spcPts val="0"/>
              </a:spcBef>
              <a:spcAft>
                <a:spcPts val="0"/>
              </a:spcAft>
              <a:buClr>
                <a:schemeClr val="dk1"/>
              </a:buClr>
              <a:buSzPts val="2200"/>
              <a:buFont typeface="Arial"/>
              <a:buNone/>
            </a:pPr>
            <a:r>
              <a:rPr lang="en-US" b="1" dirty="0">
                <a:solidFill>
                  <a:schemeClr val="tx1">
                    <a:lumMod val="75000"/>
                    <a:lumOff val="25000"/>
                  </a:schemeClr>
                </a:solidFill>
              </a:rPr>
              <a:t>Steps to perform</a:t>
            </a:r>
            <a:r>
              <a:rPr lang="en-US" dirty="0">
                <a:solidFill>
                  <a:schemeClr val="tx1">
                    <a:lumMod val="75000"/>
                    <a:lumOff val="25000"/>
                  </a:schemeClr>
                </a:solidFill>
              </a:rPr>
              <a:t>:</a:t>
            </a:r>
            <a:endParaRPr dirty="0">
              <a:solidFill>
                <a:schemeClr val="tx1">
                  <a:lumMod val="75000"/>
                  <a:lumOff val="25000"/>
                </a:schemeClr>
              </a:solidFill>
            </a:endParaRPr>
          </a:p>
          <a:p>
            <a:pPr marL="457200" lvl="0" indent="-368300" algn="l" rtl="0">
              <a:lnSpc>
                <a:spcPct val="107916"/>
              </a:lnSpc>
              <a:spcBef>
                <a:spcPts val="0"/>
              </a:spcBef>
              <a:spcAft>
                <a:spcPts val="0"/>
              </a:spcAft>
              <a:buSzPts val="2200"/>
              <a:buFont typeface="Open Sans"/>
              <a:buAutoNum type="arabicPeriod"/>
            </a:pPr>
            <a:r>
              <a:rPr lang="en-US" dirty="0">
                <a:solidFill>
                  <a:schemeClr val="tx1">
                    <a:lumMod val="75000"/>
                    <a:lumOff val="25000"/>
                  </a:schemeClr>
                </a:solidFill>
              </a:rPr>
              <a:t>Configure the Maven</a:t>
            </a:r>
            <a:endParaRPr dirty="0">
              <a:solidFill>
                <a:schemeClr val="tx1">
                  <a:lumMod val="75000"/>
                  <a:lumOff val="25000"/>
                </a:schemeClr>
              </a:solidFill>
            </a:endParaRPr>
          </a:p>
          <a:p>
            <a:pPr marL="457200" lvl="0" indent="-368300" algn="l" rtl="0">
              <a:lnSpc>
                <a:spcPct val="107916"/>
              </a:lnSpc>
              <a:spcBef>
                <a:spcPts val="0"/>
              </a:spcBef>
              <a:spcAft>
                <a:spcPts val="0"/>
              </a:spcAft>
              <a:buSzPts val="2200"/>
              <a:buFont typeface="Open Sans"/>
              <a:buAutoNum type="arabicPeriod"/>
            </a:pPr>
            <a:r>
              <a:rPr lang="en-US" dirty="0">
                <a:solidFill>
                  <a:schemeClr val="tx1">
                    <a:lumMod val="75000"/>
                    <a:lumOff val="25000"/>
                  </a:schemeClr>
                </a:solidFill>
              </a:rPr>
              <a:t>Configure the JDK</a:t>
            </a:r>
            <a:endParaRPr dirty="0">
              <a:solidFill>
                <a:schemeClr val="tx1">
                  <a:lumMod val="75000"/>
                  <a:lumOff val="25000"/>
                </a:schemeClr>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878" name="Google Shape;878;g7be225dcb8_0_14"/>
          <p:cNvSpPr txBox="1">
            <a:spLocks noGrp="1"/>
          </p:cNvSpPr>
          <p:nvPr>
            <p:ph type="body" idx="4294967295"/>
          </p:nvPr>
        </p:nvSpPr>
        <p:spPr>
          <a:xfrm>
            <a:off x="0" y="3843214"/>
            <a:ext cx="16256101" cy="480000"/>
          </a:xfrm>
          <a:prstGeom prst="rect">
            <a:avLst/>
          </a:prstGeom>
          <a:noFill/>
          <a:ln>
            <a:noFill/>
          </a:ln>
        </p:spPr>
        <p:txBody>
          <a:bodyPr spcFirstLastPara="1" wrap="square" lIns="91425" tIns="45700" rIns="91425" bIns="45700" anchor="ctr" anchorCtr="0">
            <a:noAutofit/>
          </a:bodyPr>
          <a:lstStyle/>
          <a:p>
            <a:pPr marL="0" indent="0" algn="ctr">
              <a:lnSpc>
                <a:spcPct val="100000"/>
              </a:lnSpc>
              <a:buNone/>
            </a:pPr>
            <a:r>
              <a:rPr lang="en-US" b="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Exploring Jenkins</a:t>
            </a:r>
            <a:endParaRPr b="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pic>
        <p:nvPicPr>
          <p:cNvPr id="13" name="Google Shape;131;p12">
            <a:extLst>
              <a:ext uri="{FF2B5EF4-FFF2-40B4-BE49-F238E27FC236}">
                <a16:creationId xmlns:a16="http://schemas.microsoft.com/office/drawing/2014/main" id="{31A7C971-A615-4867-A3DE-6E9BB72D2B57}"/>
              </a:ext>
            </a:extLst>
          </p:cNvPr>
          <p:cNvPicPr preferRelativeResize="0"/>
          <p:nvPr/>
        </p:nvPicPr>
        <p:blipFill rotWithShape="1">
          <a:blip r:embed="rId3">
            <a:alphaModFix/>
          </a:blip>
          <a:srcRect/>
          <a:stretch/>
        </p:blipFill>
        <p:spPr>
          <a:xfrm>
            <a:off x="947543" y="2609441"/>
            <a:ext cx="457200" cy="457200"/>
          </a:xfrm>
          <a:prstGeom prst="rect">
            <a:avLst/>
          </a:prstGeom>
          <a:noFill/>
          <a:ln>
            <a:noFill/>
          </a:ln>
        </p:spPr>
      </p:pic>
      <p:pic>
        <p:nvPicPr>
          <p:cNvPr id="14" name="Google Shape;132;p12">
            <a:extLst>
              <a:ext uri="{FF2B5EF4-FFF2-40B4-BE49-F238E27FC236}">
                <a16:creationId xmlns:a16="http://schemas.microsoft.com/office/drawing/2014/main" id="{FEBA75D9-9187-4CA4-8E50-05AB38B4A1EA}"/>
              </a:ext>
            </a:extLst>
          </p:cNvPr>
          <p:cNvPicPr preferRelativeResize="0"/>
          <p:nvPr/>
        </p:nvPicPr>
        <p:blipFill rotWithShape="1">
          <a:blip r:embed="rId3">
            <a:alphaModFix/>
          </a:blip>
          <a:srcRect/>
          <a:stretch/>
        </p:blipFill>
        <p:spPr>
          <a:xfrm>
            <a:off x="947543" y="3372625"/>
            <a:ext cx="457200" cy="457200"/>
          </a:xfrm>
          <a:prstGeom prst="rect">
            <a:avLst/>
          </a:prstGeom>
          <a:noFill/>
          <a:ln>
            <a:noFill/>
          </a:ln>
        </p:spPr>
      </p:pic>
      <p:sp>
        <p:nvSpPr>
          <p:cNvPr id="15" name="Google Shape;127;p12">
            <a:extLst>
              <a:ext uri="{FF2B5EF4-FFF2-40B4-BE49-F238E27FC236}">
                <a16:creationId xmlns:a16="http://schemas.microsoft.com/office/drawing/2014/main" id="{09CD9533-EEEC-46B1-9E30-577A9B0DFA57}"/>
              </a:ext>
            </a:extLst>
          </p:cNvPr>
          <p:cNvSpPr txBox="1">
            <a:spLocks/>
          </p:cNvSpPr>
          <p:nvPr/>
        </p:nvSpPr>
        <p:spPr>
          <a:xfrm>
            <a:off x="1439134" y="2184113"/>
            <a:ext cx="8229600" cy="961098"/>
          </a:xfrm>
          <a:prstGeom prst="rect">
            <a:avLst/>
          </a:prstGeom>
          <a:noFill/>
          <a:ln>
            <a:noFill/>
          </a:ln>
        </p:spPr>
        <p:txBody>
          <a:bodyPr spcFirstLastPara="1" wrap="square" lIns="91425" tIns="0" rIns="91425" bIns="0" anchor="t" anchorCtr="0">
            <a:noAutofit/>
          </a:bodyPr>
          <a:lstStyle>
            <a:defPPr marR="0" lvl="0" algn="l" rtl="0">
              <a:lnSpc>
                <a:spcPct val="100000"/>
              </a:lnSpc>
              <a:spcBef>
                <a:spcPts val="0"/>
              </a:spcBef>
              <a:spcAft>
                <a:spcPts val="0"/>
              </a:spcAft>
            </a:defPPr>
            <a:lvl1pPr marL="457200" marR="0" lvl="0" indent="-228600" algn="l" rtl="0">
              <a:lnSpc>
                <a:spcPct val="90000"/>
              </a:lnSpc>
              <a:spcBef>
                <a:spcPts val="1000"/>
              </a:spcBef>
              <a:spcAft>
                <a:spcPts val="0"/>
              </a:spcAft>
              <a:buClr>
                <a:schemeClr val="dk1"/>
              </a:buClr>
              <a:buSzPts val="2800"/>
              <a:buFont typeface="Arial"/>
              <a:buNone/>
              <a:defRPr sz="2200" b="0" i="0" u="none" strike="noStrike" cap="none">
                <a:solidFill>
                  <a:srgbClr val="3F3F3F"/>
                </a:solidFill>
                <a:latin typeface="Open Sans"/>
                <a:ea typeface="Open Sans"/>
                <a:cs typeface="Open Sans"/>
                <a:sym typeface="Open Sans"/>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0" indent="0">
              <a:lnSpc>
                <a:spcPct val="150000"/>
              </a:lnSpc>
              <a:spcBef>
                <a:spcPts val="3000"/>
              </a:spcBef>
            </a:pPr>
            <a:r>
              <a:rPr lang="en-US" dirty="0"/>
              <a:t>Explain the basics of Jenkins</a:t>
            </a:r>
          </a:p>
        </p:txBody>
      </p:sp>
      <p:sp>
        <p:nvSpPr>
          <p:cNvPr id="16" name="Google Shape;127;p12">
            <a:extLst>
              <a:ext uri="{FF2B5EF4-FFF2-40B4-BE49-F238E27FC236}">
                <a16:creationId xmlns:a16="http://schemas.microsoft.com/office/drawing/2014/main" id="{1C91BB5A-4506-4DB0-BB82-CBBECBEADDB4}"/>
              </a:ext>
            </a:extLst>
          </p:cNvPr>
          <p:cNvSpPr txBox="1">
            <a:spLocks/>
          </p:cNvSpPr>
          <p:nvPr/>
        </p:nvSpPr>
        <p:spPr>
          <a:xfrm>
            <a:off x="934626" y="1600072"/>
            <a:ext cx="8229600" cy="548700"/>
          </a:xfrm>
          <a:prstGeom prst="rect">
            <a:avLst/>
          </a:prstGeom>
          <a:noFill/>
          <a:ln>
            <a:noFill/>
          </a:ln>
        </p:spPr>
        <p:txBody>
          <a:bodyPr spcFirstLastPara="1" wrap="square" lIns="91425" tIns="0" rIns="91425" bIns="0" anchor="t" anchorCtr="0">
            <a:noAutofit/>
          </a:bodyPr>
          <a:lstStyle>
            <a:defPPr marR="0" lvl="0" algn="l" rtl="0">
              <a:lnSpc>
                <a:spcPct val="100000"/>
              </a:lnSpc>
              <a:spcBef>
                <a:spcPts val="0"/>
              </a:spcBef>
              <a:spcAft>
                <a:spcPts val="0"/>
              </a:spcAft>
            </a:defPPr>
            <a:lvl1pPr marL="457200" marR="0" lvl="0" indent="-228600" algn="l" rtl="0">
              <a:lnSpc>
                <a:spcPct val="90000"/>
              </a:lnSpc>
              <a:spcBef>
                <a:spcPts val="1000"/>
              </a:spcBef>
              <a:spcAft>
                <a:spcPts val="0"/>
              </a:spcAft>
              <a:buClr>
                <a:schemeClr val="dk1"/>
              </a:buClr>
              <a:buSzPts val="2800"/>
              <a:buFont typeface="Arial"/>
              <a:buNone/>
              <a:defRPr sz="2200" b="0" i="0" u="none" strike="noStrike" cap="none">
                <a:solidFill>
                  <a:srgbClr val="3F3F3F"/>
                </a:solidFill>
                <a:latin typeface="Open Sans"/>
                <a:ea typeface="Open Sans"/>
                <a:cs typeface="Open Sans"/>
                <a:sym typeface="Open Sans"/>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0" indent="0">
              <a:lnSpc>
                <a:spcPct val="100000"/>
              </a:lnSpc>
              <a:spcBef>
                <a:spcPts val="3000"/>
              </a:spcBef>
            </a:pPr>
            <a:r>
              <a:rPr lang="en-US" dirty="0"/>
              <a:t>By the end of this lesson, you will be able to:</a:t>
            </a:r>
          </a:p>
        </p:txBody>
      </p:sp>
      <p:sp>
        <p:nvSpPr>
          <p:cNvPr id="17" name="Google Shape;127;p12">
            <a:extLst>
              <a:ext uri="{FF2B5EF4-FFF2-40B4-BE49-F238E27FC236}">
                <a16:creationId xmlns:a16="http://schemas.microsoft.com/office/drawing/2014/main" id="{AD4A3C45-B3C8-4122-A43A-809FCF177EBE}"/>
              </a:ext>
            </a:extLst>
          </p:cNvPr>
          <p:cNvSpPr txBox="1">
            <a:spLocks/>
          </p:cNvSpPr>
          <p:nvPr/>
        </p:nvSpPr>
        <p:spPr>
          <a:xfrm>
            <a:off x="1439134" y="2935665"/>
            <a:ext cx="8229600" cy="961098"/>
          </a:xfrm>
          <a:prstGeom prst="rect">
            <a:avLst/>
          </a:prstGeom>
          <a:noFill/>
          <a:ln>
            <a:noFill/>
          </a:ln>
        </p:spPr>
        <p:txBody>
          <a:bodyPr spcFirstLastPara="1" wrap="square" lIns="91425" tIns="0" rIns="91425" bIns="0" anchor="t" anchorCtr="0">
            <a:noAutofit/>
          </a:bodyPr>
          <a:lstStyle>
            <a:defPPr marR="0" lvl="0" algn="l" rtl="0">
              <a:lnSpc>
                <a:spcPct val="100000"/>
              </a:lnSpc>
              <a:spcBef>
                <a:spcPts val="0"/>
              </a:spcBef>
              <a:spcAft>
                <a:spcPts val="0"/>
              </a:spcAft>
            </a:defPPr>
            <a:lvl1pPr marL="457200" marR="0" lvl="0" indent="-228600" algn="l" rtl="0">
              <a:lnSpc>
                <a:spcPct val="90000"/>
              </a:lnSpc>
              <a:spcBef>
                <a:spcPts val="1000"/>
              </a:spcBef>
              <a:spcAft>
                <a:spcPts val="0"/>
              </a:spcAft>
              <a:buClr>
                <a:schemeClr val="dk1"/>
              </a:buClr>
              <a:buSzPts val="2800"/>
              <a:buFont typeface="Arial"/>
              <a:buNone/>
              <a:defRPr sz="2200" b="0" i="0" u="none" strike="noStrike" cap="none">
                <a:solidFill>
                  <a:srgbClr val="3F3F3F"/>
                </a:solidFill>
                <a:latin typeface="Open Sans"/>
                <a:ea typeface="Open Sans"/>
                <a:cs typeface="Open Sans"/>
                <a:sym typeface="Open Sans"/>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0" indent="0">
              <a:lnSpc>
                <a:spcPct val="150000"/>
              </a:lnSpc>
              <a:spcBef>
                <a:spcPts val="3000"/>
              </a:spcBef>
            </a:pPr>
            <a:r>
              <a:rPr lang="en-US" dirty="0"/>
              <a:t>Set up Jenkins in your machine</a:t>
            </a:r>
          </a:p>
        </p:txBody>
      </p:sp>
      <p:sp>
        <p:nvSpPr>
          <p:cNvPr id="18" name="Google Shape;127;p12">
            <a:extLst>
              <a:ext uri="{FF2B5EF4-FFF2-40B4-BE49-F238E27FC236}">
                <a16:creationId xmlns:a16="http://schemas.microsoft.com/office/drawing/2014/main" id="{221804D7-3E3F-4DCC-B94C-2674B13753DC}"/>
              </a:ext>
            </a:extLst>
          </p:cNvPr>
          <p:cNvSpPr txBox="1">
            <a:spLocks/>
          </p:cNvSpPr>
          <p:nvPr/>
        </p:nvSpPr>
        <p:spPr>
          <a:xfrm>
            <a:off x="1439134" y="3687217"/>
            <a:ext cx="8229600" cy="961098"/>
          </a:xfrm>
          <a:prstGeom prst="rect">
            <a:avLst/>
          </a:prstGeom>
          <a:noFill/>
          <a:ln>
            <a:noFill/>
          </a:ln>
        </p:spPr>
        <p:txBody>
          <a:bodyPr spcFirstLastPara="1" wrap="square" lIns="91425" tIns="0" rIns="91425" bIns="0" anchor="t" anchorCtr="0">
            <a:noAutofit/>
          </a:bodyPr>
          <a:lstStyle>
            <a:defPPr marR="0" lvl="0" algn="l" rtl="0">
              <a:lnSpc>
                <a:spcPct val="100000"/>
              </a:lnSpc>
              <a:spcBef>
                <a:spcPts val="0"/>
              </a:spcBef>
              <a:spcAft>
                <a:spcPts val="0"/>
              </a:spcAft>
            </a:defPPr>
            <a:lvl1pPr marL="457200" marR="0" lvl="0" indent="-228600" algn="l" rtl="0">
              <a:lnSpc>
                <a:spcPct val="90000"/>
              </a:lnSpc>
              <a:spcBef>
                <a:spcPts val="1000"/>
              </a:spcBef>
              <a:spcAft>
                <a:spcPts val="0"/>
              </a:spcAft>
              <a:buClr>
                <a:schemeClr val="dk1"/>
              </a:buClr>
              <a:buSzPts val="2800"/>
              <a:buFont typeface="Arial"/>
              <a:buNone/>
              <a:defRPr sz="2200" b="0" i="0" u="none" strike="noStrike" cap="none">
                <a:solidFill>
                  <a:srgbClr val="3F3F3F"/>
                </a:solidFill>
                <a:latin typeface="Open Sans"/>
                <a:ea typeface="Open Sans"/>
                <a:cs typeface="Open Sans"/>
                <a:sym typeface="Open Sans"/>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0" indent="0">
              <a:lnSpc>
                <a:spcPct val="150000"/>
              </a:lnSpc>
              <a:spcBef>
                <a:spcPts val="3000"/>
              </a:spcBef>
            </a:pPr>
            <a:r>
              <a:rPr lang="en-US" dirty="0"/>
              <a:t>Configure Git with SSH keys</a:t>
            </a:r>
          </a:p>
        </p:txBody>
      </p:sp>
      <p:pic>
        <p:nvPicPr>
          <p:cNvPr id="19" name="Google Shape;133;p12">
            <a:extLst>
              <a:ext uri="{FF2B5EF4-FFF2-40B4-BE49-F238E27FC236}">
                <a16:creationId xmlns:a16="http://schemas.microsoft.com/office/drawing/2014/main" id="{5D97B010-BFF8-4ABC-BEE2-D82860835A3F}"/>
              </a:ext>
            </a:extLst>
          </p:cNvPr>
          <p:cNvPicPr preferRelativeResize="0"/>
          <p:nvPr/>
        </p:nvPicPr>
        <p:blipFill rotWithShape="1">
          <a:blip r:embed="rId3"/>
          <a:srcRect/>
          <a:stretch/>
        </p:blipFill>
        <p:spPr>
          <a:xfrm>
            <a:off x="947543" y="4135809"/>
            <a:ext cx="457200" cy="457200"/>
          </a:xfrm>
          <a:prstGeom prst="rect">
            <a:avLst/>
          </a:prstGeom>
        </p:spPr>
      </p:pic>
      <p:pic>
        <p:nvPicPr>
          <p:cNvPr id="20" name="Google Shape;132;p12">
            <a:extLst>
              <a:ext uri="{FF2B5EF4-FFF2-40B4-BE49-F238E27FC236}">
                <a16:creationId xmlns:a16="http://schemas.microsoft.com/office/drawing/2014/main" id="{E204CFA5-AC80-48FC-8606-761C688C9186}"/>
              </a:ext>
            </a:extLst>
          </p:cNvPr>
          <p:cNvPicPr preferRelativeResize="0"/>
          <p:nvPr/>
        </p:nvPicPr>
        <p:blipFill rotWithShape="1">
          <a:blip r:embed="rId3">
            <a:alphaModFix/>
          </a:blip>
          <a:srcRect/>
          <a:stretch/>
        </p:blipFill>
        <p:spPr>
          <a:xfrm>
            <a:off x="934626" y="4822713"/>
            <a:ext cx="457200" cy="457200"/>
          </a:xfrm>
          <a:prstGeom prst="rect">
            <a:avLst/>
          </a:prstGeom>
          <a:noFill/>
          <a:ln>
            <a:noFill/>
          </a:ln>
        </p:spPr>
      </p:pic>
      <p:sp>
        <p:nvSpPr>
          <p:cNvPr id="21" name="Google Shape;127;p12">
            <a:extLst>
              <a:ext uri="{FF2B5EF4-FFF2-40B4-BE49-F238E27FC236}">
                <a16:creationId xmlns:a16="http://schemas.microsoft.com/office/drawing/2014/main" id="{B055EDC9-96AC-4166-AF0E-1FC349DA39A9}"/>
              </a:ext>
            </a:extLst>
          </p:cNvPr>
          <p:cNvSpPr txBox="1">
            <a:spLocks/>
          </p:cNvSpPr>
          <p:nvPr/>
        </p:nvSpPr>
        <p:spPr>
          <a:xfrm>
            <a:off x="1426217" y="4385753"/>
            <a:ext cx="8229600" cy="961098"/>
          </a:xfrm>
          <a:prstGeom prst="rect">
            <a:avLst/>
          </a:prstGeom>
          <a:noFill/>
          <a:ln>
            <a:noFill/>
          </a:ln>
        </p:spPr>
        <p:txBody>
          <a:bodyPr spcFirstLastPara="1" wrap="square" lIns="91425" tIns="0" rIns="91425" bIns="0" anchor="t" anchorCtr="0">
            <a:noAutofit/>
          </a:bodyPr>
          <a:lstStyle>
            <a:defPPr marR="0" lvl="0" algn="l" rtl="0">
              <a:lnSpc>
                <a:spcPct val="100000"/>
              </a:lnSpc>
              <a:spcBef>
                <a:spcPts val="0"/>
              </a:spcBef>
              <a:spcAft>
                <a:spcPts val="0"/>
              </a:spcAft>
            </a:defPPr>
            <a:lvl1pPr marL="457200" marR="0" lvl="0" indent="-228600" algn="l" rtl="0">
              <a:lnSpc>
                <a:spcPct val="90000"/>
              </a:lnSpc>
              <a:spcBef>
                <a:spcPts val="1000"/>
              </a:spcBef>
              <a:spcAft>
                <a:spcPts val="0"/>
              </a:spcAft>
              <a:buClr>
                <a:schemeClr val="dk1"/>
              </a:buClr>
              <a:buSzPts val="2800"/>
              <a:buFont typeface="Arial"/>
              <a:buNone/>
              <a:defRPr sz="2200" b="0" i="0" u="none" strike="noStrike" cap="none">
                <a:solidFill>
                  <a:srgbClr val="3F3F3F"/>
                </a:solidFill>
                <a:latin typeface="Open Sans"/>
                <a:ea typeface="Open Sans"/>
                <a:cs typeface="Open Sans"/>
                <a:sym typeface="Open Sans"/>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0" indent="0">
              <a:lnSpc>
                <a:spcPct val="150000"/>
              </a:lnSpc>
              <a:spcBef>
                <a:spcPts val="3000"/>
              </a:spcBef>
            </a:pPr>
            <a:r>
              <a:rPr lang="en-US" dirty="0"/>
              <a:t>Explain Jenkins architecture</a:t>
            </a:r>
          </a:p>
        </p:txBody>
      </p:sp>
      <p:sp>
        <p:nvSpPr>
          <p:cNvPr id="22" name="Google Shape;127;p12">
            <a:extLst>
              <a:ext uri="{FF2B5EF4-FFF2-40B4-BE49-F238E27FC236}">
                <a16:creationId xmlns:a16="http://schemas.microsoft.com/office/drawing/2014/main" id="{20E9FED2-003C-40CD-94C1-D4B5F32A9587}"/>
              </a:ext>
            </a:extLst>
          </p:cNvPr>
          <p:cNvSpPr txBox="1">
            <a:spLocks/>
          </p:cNvSpPr>
          <p:nvPr/>
        </p:nvSpPr>
        <p:spPr>
          <a:xfrm>
            <a:off x="1426217" y="5137305"/>
            <a:ext cx="8229600" cy="961098"/>
          </a:xfrm>
          <a:prstGeom prst="rect">
            <a:avLst/>
          </a:prstGeom>
          <a:noFill/>
          <a:ln>
            <a:noFill/>
          </a:ln>
        </p:spPr>
        <p:txBody>
          <a:bodyPr spcFirstLastPara="1" wrap="square" lIns="91425" tIns="0" rIns="91425" bIns="0" anchor="t" anchorCtr="0">
            <a:noAutofit/>
          </a:bodyPr>
          <a:lstStyle>
            <a:defPPr marR="0" lvl="0" algn="l" rtl="0">
              <a:lnSpc>
                <a:spcPct val="100000"/>
              </a:lnSpc>
              <a:spcBef>
                <a:spcPts val="0"/>
              </a:spcBef>
              <a:spcAft>
                <a:spcPts val="0"/>
              </a:spcAft>
            </a:defPPr>
            <a:lvl1pPr marL="457200" marR="0" lvl="0" indent="-228600" algn="l" rtl="0">
              <a:lnSpc>
                <a:spcPct val="90000"/>
              </a:lnSpc>
              <a:spcBef>
                <a:spcPts val="1000"/>
              </a:spcBef>
              <a:spcAft>
                <a:spcPts val="0"/>
              </a:spcAft>
              <a:buClr>
                <a:schemeClr val="dk1"/>
              </a:buClr>
              <a:buSzPts val="2800"/>
              <a:buFont typeface="Arial"/>
              <a:buNone/>
              <a:defRPr sz="2200" b="0" i="0" u="none" strike="noStrike" cap="none">
                <a:solidFill>
                  <a:srgbClr val="3F3F3F"/>
                </a:solidFill>
                <a:latin typeface="Open Sans"/>
                <a:ea typeface="Open Sans"/>
                <a:cs typeface="Open Sans"/>
                <a:sym typeface="Open Sans"/>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0" indent="0">
              <a:lnSpc>
                <a:spcPct val="150000"/>
              </a:lnSpc>
              <a:spcBef>
                <a:spcPts val="3000"/>
              </a:spcBef>
            </a:pPr>
            <a:r>
              <a:rPr lang="en-US" dirty="0"/>
              <a:t>Establish Maven and JDK in Jenkins</a:t>
            </a:r>
          </a:p>
        </p:txBody>
      </p:sp>
      <p:pic>
        <p:nvPicPr>
          <p:cNvPr id="23" name="Google Shape;133;p12">
            <a:extLst>
              <a:ext uri="{FF2B5EF4-FFF2-40B4-BE49-F238E27FC236}">
                <a16:creationId xmlns:a16="http://schemas.microsoft.com/office/drawing/2014/main" id="{7D3DA353-6CAB-4ED1-912C-7D6A1A15075C}"/>
              </a:ext>
            </a:extLst>
          </p:cNvPr>
          <p:cNvPicPr preferRelativeResize="0"/>
          <p:nvPr/>
        </p:nvPicPr>
        <p:blipFill rotWithShape="1">
          <a:blip r:embed="rId3"/>
          <a:srcRect/>
          <a:stretch/>
        </p:blipFill>
        <p:spPr>
          <a:xfrm>
            <a:off x="934626" y="5585897"/>
            <a:ext cx="457200" cy="457200"/>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883"/>
        <p:cNvGrpSpPr/>
        <p:nvPr/>
      </p:nvGrpSpPr>
      <p:grpSpPr>
        <a:xfrm>
          <a:off x="0" y="0"/>
          <a:ext cx="0" cy="0"/>
          <a:chOff x="0" y="0"/>
          <a:chExt cx="0" cy="0"/>
        </a:xfrm>
      </p:grpSpPr>
      <p:sp>
        <p:nvSpPr>
          <p:cNvPr id="884" name="Google Shape;884;g7be225dcb8_0_18"/>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3200"/>
              <a:buFont typeface="Open Sans ExtraBold"/>
              <a:buNone/>
            </a:pPr>
            <a:r>
              <a:rPr lang="en-US" dirty="0"/>
              <a:t>Jenkins Architecture</a:t>
            </a:r>
            <a:endParaRPr dirty="0"/>
          </a:p>
        </p:txBody>
      </p:sp>
      <p:sp>
        <p:nvSpPr>
          <p:cNvPr id="886" name="Google Shape;886;g7be225dcb8_0_18"/>
          <p:cNvSpPr/>
          <p:nvPr/>
        </p:nvSpPr>
        <p:spPr>
          <a:xfrm>
            <a:off x="1731335" y="1082347"/>
            <a:ext cx="12731100" cy="522600"/>
          </a:xfrm>
          <a:prstGeom prst="rect">
            <a:avLst/>
          </a:prstGeom>
          <a:noFill/>
          <a:ln>
            <a:noFill/>
          </a:ln>
        </p:spPr>
        <p:txBody>
          <a:bodyPr spcFirstLastPara="1" wrap="square" lIns="91425" tIns="45700" rIns="91425" bIns="45700" anchor="t" anchorCtr="0">
            <a:noAutofit/>
          </a:bodyPr>
          <a:lstStyle/>
          <a:p>
            <a:pPr marL="457200" marR="0" lvl="0" indent="-457200" algn="ctr" rtl="0">
              <a:lnSpc>
                <a:spcPct val="100000"/>
              </a:lnSpc>
              <a:spcBef>
                <a:spcPts val="0"/>
              </a:spcBef>
              <a:spcAft>
                <a:spcPts val="0"/>
              </a:spcAft>
              <a:buClr>
                <a:srgbClr val="000000"/>
              </a:buClr>
              <a:buSzPts val="2200"/>
              <a:buFont typeface="Arial"/>
              <a:buNone/>
            </a:pPr>
            <a:r>
              <a:rPr lang="en-US" sz="2200" b="0" i="0" u="none" strike="noStrike" cap="none" dirty="0">
                <a:solidFill>
                  <a:schemeClr val="tx1">
                    <a:lumMod val="75000"/>
                    <a:lumOff val="25000"/>
                  </a:schemeClr>
                </a:solidFill>
                <a:latin typeface="Open Sans"/>
                <a:ea typeface="Open Sans"/>
                <a:cs typeface="Open Sans"/>
                <a:sym typeface="Open Sans"/>
              </a:rPr>
              <a:t>Jenkins follows the </a:t>
            </a:r>
            <a:r>
              <a:rPr lang="en-US" sz="2200" b="1" i="0" u="none" strike="noStrike" cap="none" dirty="0">
                <a:solidFill>
                  <a:schemeClr val="tx1">
                    <a:lumMod val="75000"/>
                    <a:lumOff val="25000"/>
                  </a:schemeClr>
                </a:solidFill>
                <a:latin typeface="Open Sans"/>
                <a:ea typeface="Open Sans"/>
                <a:cs typeface="Open Sans"/>
                <a:sym typeface="Open Sans"/>
              </a:rPr>
              <a:t>Master-Slave</a:t>
            </a:r>
            <a:r>
              <a:rPr lang="en-US" sz="2200" b="0" i="0" u="none" strike="noStrike" cap="none" dirty="0">
                <a:solidFill>
                  <a:schemeClr val="tx1">
                    <a:lumMod val="75000"/>
                    <a:lumOff val="25000"/>
                  </a:schemeClr>
                </a:solidFill>
                <a:latin typeface="Open Sans"/>
                <a:ea typeface="Open Sans"/>
                <a:cs typeface="Open Sans"/>
                <a:sym typeface="Open Sans"/>
              </a:rPr>
              <a:t> architecture to manage builds. Slave and master communicate through a TCP/IP connection.</a:t>
            </a:r>
            <a:endParaRPr sz="1400" b="0" i="0" u="none" strike="noStrike" cap="none" dirty="0">
              <a:solidFill>
                <a:schemeClr val="tx1">
                  <a:lumMod val="75000"/>
                  <a:lumOff val="25000"/>
                </a:schemeClr>
              </a:solidFill>
              <a:sym typeface="Arial"/>
            </a:endParaRPr>
          </a:p>
        </p:txBody>
      </p:sp>
      <p:pic>
        <p:nvPicPr>
          <p:cNvPr id="6" name="Google Shape;39;p26">
            <a:extLst>
              <a:ext uri="{FF2B5EF4-FFF2-40B4-BE49-F238E27FC236}">
                <a16:creationId xmlns:a16="http://schemas.microsoft.com/office/drawing/2014/main" id="{E897AF97-C56C-45E3-ADFC-E2233F1CD314}"/>
              </a:ext>
            </a:extLst>
          </p:cNvPr>
          <p:cNvPicPr preferRelativeResize="0"/>
          <p:nvPr/>
        </p:nvPicPr>
        <p:blipFill rotWithShape="1">
          <a:blip r:embed="rId3">
            <a:alphaModFix/>
          </a:blip>
          <a:srcRect t="6807" b="6798"/>
          <a:stretch/>
        </p:blipFill>
        <p:spPr>
          <a:xfrm>
            <a:off x="4838319" y="797822"/>
            <a:ext cx="6863151" cy="101575"/>
          </a:xfrm>
          <a:prstGeom prst="rect">
            <a:avLst/>
          </a:prstGeom>
          <a:noFill/>
          <a:ln>
            <a:noFill/>
          </a:ln>
        </p:spPr>
      </p:pic>
      <p:grpSp>
        <p:nvGrpSpPr>
          <p:cNvPr id="2" name="Group 1">
            <a:extLst>
              <a:ext uri="{FF2B5EF4-FFF2-40B4-BE49-F238E27FC236}">
                <a16:creationId xmlns:a16="http://schemas.microsoft.com/office/drawing/2014/main" id="{2B19797A-E651-4D5F-80FC-F59932D2AD30}"/>
              </a:ext>
            </a:extLst>
          </p:cNvPr>
          <p:cNvGrpSpPr/>
          <p:nvPr/>
        </p:nvGrpSpPr>
        <p:grpSpPr>
          <a:xfrm>
            <a:off x="3831021" y="2475185"/>
            <a:ext cx="9112469" cy="5186855"/>
            <a:chOff x="3515710" y="2617075"/>
            <a:chExt cx="9112469" cy="5186855"/>
          </a:xfrm>
        </p:grpSpPr>
        <p:pic>
          <p:nvPicPr>
            <p:cNvPr id="887" name="Google Shape;887;g7be225dcb8_0_18" descr="Image result for Jenkins Build server"/>
            <p:cNvPicPr preferRelativeResize="0"/>
            <p:nvPr/>
          </p:nvPicPr>
          <p:blipFill rotWithShape="1">
            <a:blip r:embed="rId4">
              <a:alphaModFix/>
            </a:blip>
            <a:srcRect l="13993" t="7918" r="14654" b="8998"/>
            <a:stretch/>
          </p:blipFill>
          <p:spPr>
            <a:xfrm>
              <a:off x="3846787" y="2853559"/>
              <a:ext cx="8481848" cy="4682358"/>
            </a:xfrm>
            <a:prstGeom prst="rect">
              <a:avLst/>
            </a:prstGeom>
            <a:noFill/>
            <a:ln>
              <a:noFill/>
            </a:ln>
          </p:spPr>
        </p:pic>
        <p:sp>
          <p:nvSpPr>
            <p:cNvPr id="7" name="Rectangle: Rounded Corners 6">
              <a:extLst>
                <a:ext uri="{FF2B5EF4-FFF2-40B4-BE49-F238E27FC236}">
                  <a16:creationId xmlns:a16="http://schemas.microsoft.com/office/drawing/2014/main" id="{B7CA82C8-0CA1-4B85-A6FC-BBE302591E5E}"/>
                </a:ext>
              </a:extLst>
            </p:cNvPr>
            <p:cNvSpPr/>
            <p:nvPr/>
          </p:nvSpPr>
          <p:spPr>
            <a:xfrm>
              <a:off x="3515710" y="2617075"/>
              <a:ext cx="9112469" cy="5186855"/>
            </a:xfrm>
            <a:prstGeom prst="roundRect">
              <a:avLst>
                <a:gd name="adj" fmla="val 3315"/>
              </a:avLst>
            </a:prstGeom>
            <a:noFill/>
            <a:ln>
              <a:solidFill>
                <a:srgbClr val="FA711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892"/>
        <p:cNvGrpSpPr/>
        <p:nvPr/>
      </p:nvGrpSpPr>
      <p:grpSpPr>
        <a:xfrm>
          <a:off x="0" y="0"/>
          <a:ext cx="0" cy="0"/>
          <a:chOff x="0" y="0"/>
          <a:chExt cx="0" cy="0"/>
        </a:xfrm>
      </p:grpSpPr>
      <p:sp>
        <p:nvSpPr>
          <p:cNvPr id="893" name="Google Shape;893;g7be225dcb8_0_26"/>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Autofit/>
          </a:bodyPr>
          <a:lstStyle/>
          <a:p>
            <a:pPr>
              <a:buClr>
                <a:srgbClr val="3F3F3F"/>
              </a:buClr>
              <a:buSzPts val="3200"/>
            </a:pPr>
            <a:r>
              <a:rPr lang="en-US" dirty="0"/>
              <a:t>Jenkins Master and Slave Architecture</a:t>
            </a:r>
            <a:endParaRPr dirty="0"/>
          </a:p>
        </p:txBody>
      </p:sp>
      <p:sp>
        <p:nvSpPr>
          <p:cNvPr id="895" name="Google Shape;895;g7be225dcb8_0_26"/>
          <p:cNvSpPr/>
          <p:nvPr/>
        </p:nvSpPr>
        <p:spPr>
          <a:xfrm>
            <a:off x="964107" y="1452149"/>
            <a:ext cx="5315945" cy="6525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dirty="0">
                <a:solidFill>
                  <a:schemeClr val="tx1">
                    <a:lumMod val="75000"/>
                    <a:lumOff val="25000"/>
                  </a:schemeClr>
                </a:solidFill>
                <a:latin typeface="Open Sans"/>
                <a:ea typeface="Open Sans"/>
                <a:cs typeface="Open Sans"/>
                <a:sym typeface="Open Sans"/>
              </a:rPr>
              <a:t>Jenkins Master</a:t>
            </a:r>
            <a:endParaRPr sz="1400" b="0" i="0" u="none" strike="noStrike" cap="none" dirty="0">
              <a:solidFill>
                <a:schemeClr val="tx1">
                  <a:lumMod val="75000"/>
                  <a:lumOff val="25000"/>
                </a:schemeClr>
              </a:solidFill>
              <a:sym typeface="Arial"/>
            </a:endParaRPr>
          </a:p>
          <a:p>
            <a:pPr marL="0" marR="0" lvl="0" indent="0" algn="l" rtl="0">
              <a:lnSpc>
                <a:spcPct val="100000"/>
              </a:lnSpc>
              <a:spcBef>
                <a:spcPts val="0"/>
              </a:spcBef>
              <a:spcAft>
                <a:spcPts val="0"/>
              </a:spcAft>
              <a:buClr>
                <a:srgbClr val="000000"/>
              </a:buClr>
              <a:buSzPts val="2200"/>
              <a:buFont typeface="Arial"/>
              <a:buNone/>
            </a:pPr>
            <a:endParaRPr sz="2200" b="0" i="0" u="none" strike="noStrike" cap="none" dirty="0">
              <a:solidFill>
                <a:schemeClr val="tx1">
                  <a:lumMod val="75000"/>
                  <a:lumOff val="25000"/>
                </a:schemeClr>
              </a:solidFill>
              <a:latin typeface="Open Sans"/>
              <a:ea typeface="Open Sans"/>
              <a:cs typeface="Open Sans"/>
              <a:sym typeface="Open Sans"/>
            </a:endParaRPr>
          </a:p>
          <a:p>
            <a:pPr marL="342900" marR="0" lvl="0" indent="-342900" algn="l" rtl="0">
              <a:lnSpc>
                <a:spcPct val="100000"/>
              </a:lnSpc>
              <a:spcBef>
                <a:spcPts val="0"/>
              </a:spcBef>
              <a:spcAft>
                <a:spcPts val="0"/>
              </a:spcAft>
              <a:buClr>
                <a:srgbClr val="000000"/>
              </a:buClr>
              <a:buSzPts val="2200"/>
              <a:buFont typeface="Arial" panose="020B0604020202020204" pitchFamily="34" charset="0"/>
              <a:buChar char="•"/>
            </a:pPr>
            <a:r>
              <a:rPr lang="en-US" sz="2200" b="0" i="0" u="none" strike="noStrike" cap="none" dirty="0">
                <a:solidFill>
                  <a:schemeClr val="tx1">
                    <a:lumMod val="75000"/>
                    <a:lumOff val="25000"/>
                  </a:schemeClr>
                </a:solidFill>
                <a:latin typeface="Open Sans"/>
                <a:ea typeface="Open Sans"/>
                <a:cs typeface="Open Sans"/>
                <a:sym typeface="Open Sans"/>
              </a:rPr>
              <a:t>By default, it runs on the 8080 port. </a:t>
            </a:r>
            <a:endParaRPr sz="1400" b="0" i="0" u="none" strike="noStrike" cap="none" dirty="0">
              <a:solidFill>
                <a:schemeClr val="tx1">
                  <a:lumMod val="75000"/>
                  <a:lumOff val="25000"/>
                </a:schemeClr>
              </a:solidFill>
              <a:sym typeface="Arial"/>
            </a:endParaRPr>
          </a:p>
          <a:p>
            <a:pPr marL="342900" marR="0" lvl="0" indent="-342900" algn="l" rtl="0">
              <a:lnSpc>
                <a:spcPct val="100000"/>
              </a:lnSpc>
              <a:spcBef>
                <a:spcPts val="0"/>
              </a:spcBef>
              <a:spcAft>
                <a:spcPts val="0"/>
              </a:spcAft>
              <a:buClr>
                <a:srgbClr val="000000"/>
              </a:buClr>
              <a:buSzPts val="2200"/>
              <a:buFont typeface="Arial" panose="020B0604020202020204" pitchFamily="34" charset="0"/>
              <a:buChar char="•"/>
            </a:pPr>
            <a:endParaRPr sz="2200" b="0" i="0" u="none" strike="noStrike" cap="none" dirty="0">
              <a:solidFill>
                <a:schemeClr val="tx1">
                  <a:lumMod val="75000"/>
                  <a:lumOff val="25000"/>
                </a:schemeClr>
              </a:solidFill>
              <a:latin typeface="Open Sans"/>
              <a:ea typeface="Open Sans"/>
              <a:cs typeface="Open Sans"/>
              <a:sym typeface="Open Sans"/>
            </a:endParaRPr>
          </a:p>
          <a:p>
            <a:pPr marL="342900" marR="0" lvl="0" indent="-342900" algn="l" rtl="0">
              <a:lnSpc>
                <a:spcPct val="100000"/>
              </a:lnSpc>
              <a:spcBef>
                <a:spcPts val="0"/>
              </a:spcBef>
              <a:spcAft>
                <a:spcPts val="0"/>
              </a:spcAft>
              <a:buClr>
                <a:srgbClr val="000000"/>
              </a:buClr>
              <a:buSzPts val="2200"/>
              <a:buFont typeface="Arial" panose="020B0604020202020204" pitchFamily="34" charset="0"/>
              <a:buChar char="•"/>
            </a:pPr>
            <a:r>
              <a:rPr lang="en-US" sz="2200" b="0" i="0" u="none" strike="noStrike" cap="none" dirty="0">
                <a:solidFill>
                  <a:schemeClr val="tx1">
                    <a:lumMod val="75000"/>
                    <a:lumOff val="25000"/>
                  </a:schemeClr>
                </a:solidFill>
                <a:latin typeface="Open Sans"/>
                <a:ea typeface="Open Sans"/>
                <a:cs typeface="Open Sans"/>
                <a:sym typeface="Open Sans"/>
              </a:rPr>
              <a:t>With the help of dashboard, jobs can be configured </a:t>
            </a:r>
            <a:endParaRPr sz="1400" b="0" i="0" u="none" strike="noStrike" cap="none" dirty="0">
              <a:solidFill>
                <a:schemeClr val="tx1">
                  <a:lumMod val="75000"/>
                  <a:lumOff val="25000"/>
                </a:schemeClr>
              </a:solidFill>
              <a:sym typeface="Arial"/>
            </a:endParaRPr>
          </a:p>
          <a:p>
            <a:pPr marL="482600" marR="0" lvl="0" indent="-342900" algn="l" rtl="0">
              <a:lnSpc>
                <a:spcPct val="100000"/>
              </a:lnSpc>
              <a:spcBef>
                <a:spcPts val="0"/>
              </a:spcBef>
              <a:spcAft>
                <a:spcPts val="0"/>
              </a:spcAft>
              <a:buClr>
                <a:srgbClr val="000000"/>
              </a:buClr>
              <a:buSzPts val="2200"/>
              <a:buFont typeface="Arial" panose="020B0604020202020204" pitchFamily="34" charset="0"/>
              <a:buChar char="•"/>
            </a:pPr>
            <a:endParaRPr sz="2200" b="0" i="0" u="none" strike="noStrike" cap="none" dirty="0">
              <a:solidFill>
                <a:schemeClr val="tx1">
                  <a:lumMod val="75000"/>
                  <a:lumOff val="25000"/>
                </a:schemeClr>
              </a:solidFill>
              <a:latin typeface="Open Sans"/>
              <a:ea typeface="Open Sans"/>
              <a:cs typeface="Open Sans"/>
              <a:sym typeface="Open Sans"/>
            </a:endParaRPr>
          </a:p>
          <a:p>
            <a:pPr marL="342900" marR="0" lvl="0" indent="-342900" algn="l" rtl="0">
              <a:lnSpc>
                <a:spcPct val="100000"/>
              </a:lnSpc>
              <a:spcBef>
                <a:spcPts val="0"/>
              </a:spcBef>
              <a:spcAft>
                <a:spcPts val="0"/>
              </a:spcAft>
              <a:buClr>
                <a:srgbClr val="000000"/>
              </a:buClr>
              <a:buSzPts val="2200"/>
              <a:buFont typeface="Arial" panose="020B0604020202020204" pitchFamily="34" charset="0"/>
              <a:buChar char="•"/>
            </a:pPr>
            <a:r>
              <a:rPr lang="en-US" sz="2200" b="0" i="0" u="none" strike="noStrike" cap="none" dirty="0">
                <a:solidFill>
                  <a:schemeClr val="tx1">
                    <a:lumMod val="75000"/>
                    <a:lumOff val="25000"/>
                  </a:schemeClr>
                </a:solidFill>
                <a:latin typeface="Open Sans"/>
                <a:ea typeface="Open Sans"/>
                <a:cs typeface="Open Sans"/>
                <a:sym typeface="Open Sans"/>
              </a:rPr>
              <a:t>The build is executed in the slave.</a:t>
            </a:r>
            <a:endParaRPr sz="1400" b="0" i="0" u="none" strike="noStrike" cap="none" dirty="0">
              <a:solidFill>
                <a:schemeClr val="tx1">
                  <a:lumMod val="75000"/>
                  <a:lumOff val="25000"/>
                </a:schemeClr>
              </a:solidFill>
              <a:sym typeface="Arial"/>
            </a:endParaRPr>
          </a:p>
          <a:p>
            <a:pPr marL="482600" marR="0" lvl="0" indent="-342900" algn="l" rtl="0">
              <a:lnSpc>
                <a:spcPct val="100000"/>
              </a:lnSpc>
              <a:spcBef>
                <a:spcPts val="0"/>
              </a:spcBef>
              <a:spcAft>
                <a:spcPts val="0"/>
              </a:spcAft>
              <a:buClr>
                <a:srgbClr val="000000"/>
              </a:buClr>
              <a:buSzPts val="2200"/>
              <a:buFont typeface="Arial" panose="020B0604020202020204" pitchFamily="34" charset="0"/>
              <a:buChar char="•"/>
            </a:pPr>
            <a:endParaRPr sz="2200" b="0" i="0" u="none" strike="noStrike" cap="none" dirty="0">
              <a:solidFill>
                <a:schemeClr val="tx1">
                  <a:lumMod val="75000"/>
                  <a:lumOff val="25000"/>
                </a:schemeClr>
              </a:solidFill>
              <a:latin typeface="Open Sans"/>
              <a:ea typeface="Open Sans"/>
              <a:cs typeface="Open Sans"/>
              <a:sym typeface="Open Sans"/>
            </a:endParaRPr>
          </a:p>
          <a:p>
            <a:pPr marL="342900" marR="0" lvl="0" indent="-342900" algn="l" rtl="0">
              <a:lnSpc>
                <a:spcPct val="100000"/>
              </a:lnSpc>
              <a:spcBef>
                <a:spcPts val="0"/>
              </a:spcBef>
              <a:spcAft>
                <a:spcPts val="0"/>
              </a:spcAft>
              <a:buClr>
                <a:srgbClr val="000000"/>
              </a:buClr>
              <a:buSzPts val="2200"/>
              <a:buFont typeface="Arial" panose="020B0604020202020204" pitchFamily="34" charset="0"/>
              <a:buChar char="•"/>
            </a:pPr>
            <a:r>
              <a:rPr lang="en-US" sz="2200" b="0" i="0" u="none" strike="noStrike" cap="none" dirty="0">
                <a:solidFill>
                  <a:schemeClr val="tx1">
                    <a:lumMod val="75000"/>
                    <a:lumOff val="25000"/>
                  </a:schemeClr>
                </a:solidFill>
                <a:latin typeface="Open Sans"/>
                <a:ea typeface="Open Sans"/>
                <a:cs typeface="Open Sans"/>
                <a:sym typeface="Open Sans"/>
              </a:rPr>
              <a:t>Can add more nodes using IP address, username and password using the </a:t>
            </a:r>
            <a:r>
              <a:rPr lang="en-US" sz="2200" b="0" i="0" u="none" strike="noStrike" cap="none" dirty="0" err="1">
                <a:solidFill>
                  <a:schemeClr val="tx1">
                    <a:lumMod val="75000"/>
                    <a:lumOff val="25000"/>
                  </a:schemeClr>
                </a:solidFill>
                <a:latin typeface="Open Sans"/>
                <a:ea typeface="Open Sans"/>
                <a:cs typeface="Open Sans"/>
                <a:sym typeface="Open Sans"/>
              </a:rPr>
              <a:t>ssh</a:t>
            </a:r>
            <a:r>
              <a:rPr lang="en-US" sz="2200" b="0" i="0" u="none" strike="noStrike" cap="none" dirty="0">
                <a:solidFill>
                  <a:schemeClr val="tx1">
                    <a:lumMod val="75000"/>
                    <a:lumOff val="25000"/>
                  </a:schemeClr>
                </a:solidFill>
                <a:latin typeface="Open Sans"/>
                <a:ea typeface="Open Sans"/>
                <a:cs typeface="Open Sans"/>
                <a:sym typeface="Open Sans"/>
              </a:rPr>
              <a:t>, </a:t>
            </a:r>
            <a:r>
              <a:rPr lang="en-US" sz="2200" b="0" i="0" u="none" strike="noStrike" cap="none" dirty="0" err="1">
                <a:solidFill>
                  <a:schemeClr val="tx1">
                    <a:lumMod val="75000"/>
                    <a:lumOff val="25000"/>
                  </a:schemeClr>
                </a:solidFill>
                <a:latin typeface="Open Sans"/>
                <a:ea typeface="Open Sans"/>
                <a:cs typeface="Open Sans"/>
                <a:sym typeface="Open Sans"/>
              </a:rPr>
              <a:t>jnlp</a:t>
            </a:r>
            <a:r>
              <a:rPr lang="en-US" sz="2200" b="0" i="0" u="none" strike="noStrike" cap="none" dirty="0">
                <a:solidFill>
                  <a:schemeClr val="tx1">
                    <a:lumMod val="75000"/>
                    <a:lumOff val="25000"/>
                  </a:schemeClr>
                </a:solidFill>
                <a:latin typeface="Open Sans"/>
                <a:ea typeface="Open Sans"/>
                <a:cs typeface="Open Sans"/>
                <a:sym typeface="Open Sans"/>
              </a:rPr>
              <a:t> or </a:t>
            </a:r>
            <a:r>
              <a:rPr lang="en-US" sz="2200" b="0" i="0" u="none" strike="noStrike" cap="none" dirty="0" err="1">
                <a:solidFill>
                  <a:schemeClr val="tx1">
                    <a:lumMod val="75000"/>
                    <a:lumOff val="25000"/>
                  </a:schemeClr>
                </a:solidFill>
                <a:latin typeface="Open Sans"/>
                <a:ea typeface="Open Sans"/>
                <a:cs typeface="Open Sans"/>
                <a:sym typeface="Open Sans"/>
              </a:rPr>
              <a:t>webstart</a:t>
            </a:r>
            <a:r>
              <a:rPr lang="en-US" sz="2200" b="0" i="0" u="none" strike="noStrike" cap="none" dirty="0">
                <a:solidFill>
                  <a:schemeClr val="tx1">
                    <a:lumMod val="75000"/>
                    <a:lumOff val="25000"/>
                  </a:schemeClr>
                </a:solidFill>
                <a:latin typeface="Open Sans"/>
                <a:ea typeface="Open Sans"/>
                <a:cs typeface="Open Sans"/>
                <a:sym typeface="Open Sans"/>
              </a:rPr>
              <a:t> methods.</a:t>
            </a:r>
            <a:endParaRPr sz="1400" b="0" i="0" u="none" strike="noStrike" cap="none" dirty="0">
              <a:solidFill>
                <a:schemeClr val="tx1">
                  <a:lumMod val="75000"/>
                  <a:lumOff val="25000"/>
                </a:schemeClr>
              </a:solidFill>
              <a:sym typeface="Arial"/>
            </a:endParaRPr>
          </a:p>
          <a:p>
            <a:pPr marL="482600" marR="0" lvl="0" indent="-342900" algn="l" rtl="0">
              <a:lnSpc>
                <a:spcPct val="100000"/>
              </a:lnSpc>
              <a:spcBef>
                <a:spcPts val="0"/>
              </a:spcBef>
              <a:spcAft>
                <a:spcPts val="0"/>
              </a:spcAft>
              <a:buClr>
                <a:srgbClr val="000000"/>
              </a:buClr>
              <a:buSzPts val="2200"/>
              <a:buFont typeface="Arial" panose="020B0604020202020204" pitchFamily="34" charset="0"/>
              <a:buChar char="•"/>
            </a:pPr>
            <a:endParaRPr sz="2200" b="0" i="0" u="none" strike="noStrike" cap="none" dirty="0">
              <a:solidFill>
                <a:schemeClr val="tx1">
                  <a:lumMod val="75000"/>
                  <a:lumOff val="25000"/>
                </a:schemeClr>
              </a:solidFill>
              <a:latin typeface="Open Sans"/>
              <a:ea typeface="Open Sans"/>
              <a:cs typeface="Open Sans"/>
              <a:sym typeface="Open Sans"/>
            </a:endParaRPr>
          </a:p>
          <a:p>
            <a:pPr marL="342900" marR="0" lvl="0" indent="-342900" algn="l" rtl="0">
              <a:lnSpc>
                <a:spcPct val="100000"/>
              </a:lnSpc>
              <a:spcBef>
                <a:spcPts val="0"/>
              </a:spcBef>
              <a:spcAft>
                <a:spcPts val="0"/>
              </a:spcAft>
              <a:buClr>
                <a:srgbClr val="000000"/>
              </a:buClr>
              <a:buSzPts val="2200"/>
              <a:buFont typeface="Arial" panose="020B0604020202020204" pitchFamily="34" charset="0"/>
              <a:buChar char="•"/>
            </a:pPr>
            <a:r>
              <a:rPr lang="en-US" sz="2200" b="0" i="0" u="none" strike="noStrike" cap="none" dirty="0">
                <a:solidFill>
                  <a:schemeClr val="tx1">
                    <a:lumMod val="75000"/>
                    <a:lumOff val="25000"/>
                  </a:schemeClr>
                </a:solidFill>
                <a:latin typeface="Open Sans"/>
                <a:ea typeface="Open Sans"/>
                <a:cs typeface="Open Sans"/>
                <a:sym typeface="Open Sans"/>
              </a:rPr>
              <a:t>The master's job is to:</a:t>
            </a:r>
            <a:endParaRPr sz="1400" b="0" i="0" u="none" strike="noStrike" cap="none" dirty="0">
              <a:solidFill>
                <a:schemeClr val="tx1">
                  <a:lumMod val="75000"/>
                  <a:lumOff val="25000"/>
                </a:schemeClr>
              </a:solidFill>
              <a:sym typeface="Arial"/>
            </a:endParaRPr>
          </a:p>
          <a:p>
            <a:pPr marL="741363" lvl="3" indent="-395288">
              <a:spcBef>
                <a:spcPts val="600"/>
              </a:spcBef>
              <a:buClr>
                <a:schemeClr val="tx1">
                  <a:lumMod val="75000"/>
                  <a:lumOff val="25000"/>
                </a:schemeClr>
              </a:buClr>
              <a:buSzPct val="94000"/>
              <a:buFont typeface="Arial"/>
              <a:buAutoNum type="arabicPeriod"/>
            </a:pPr>
            <a:r>
              <a:rPr lang="en-US" sz="2200" b="0" i="0" u="none" strike="noStrike" cap="none" dirty="0">
                <a:solidFill>
                  <a:schemeClr val="tx1">
                    <a:lumMod val="75000"/>
                    <a:lumOff val="25000"/>
                  </a:schemeClr>
                </a:solidFill>
                <a:latin typeface="Open Sans"/>
                <a:ea typeface="Open Sans"/>
                <a:cs typeface="Open Sans"/>
                <a:sym typeface="Open Sans"/>
              </a:rPr>
              <a:t>Scheduling build jobs</a:t>
            </a:r>
            <a:endParaRPr b="0" i="0" u="none" strike="noStrike" cap="none" dirty="0">
              <a:solidFill>
                <a:schemeClr val="tx1">
                  <a:lumMod val="75000"/>
                  <a:lumOff val="25000"/>
                </a:schemeClr>
              </a:solidFill>
              <a:sym typeface="Arial"/>
            </a:endParaRPr>
          </a:p>
          <a:p>
            <a:pPr marL="741363" lvl="3" indent="-395288">
              <a:spcBef>
                <a:spcPts val="600"/>
              </a:spcBef>
              <a:buClr>
                <a:schemeClr val="tx1">
                  <a:lumMod val="75000"/>
                  <a:lumOff val="25000"/>
                </a:schemeClr>
              </a:buClr>
              <a:buSzPct val="94000"/>
              <a:buFont typeface="Arial"/>
              <a:buAutoNum type="arabicPeriod"/>
            </a:pPr>
            <a:r>
              <a:rPr lang="en-US" sz="2200" b="0" i="0" u="none" strike="noStrike" cap="none" dirty="0">
                <a:solidFill>
                  <a:schemeClr val="tx1">
                    <a:lumMod val="75000"/>
                    <a:lumOff val="25000"/>
                  </a:schemeClr>
                </a:solidFill>
                <a:latin typeface="Open Sans"/>
                <a:ea typeface="Open Sans"/>
                <a:cs typeface="Open Sans"/>
                <a:sym typeface="Open Sans"/>
              </a:rPr>
              <a:t>Dispatching builds to the slaves</a:t>
            </a:r>
            <a:endParaRPr b="0" i="0" u="none" strike="noStrike" cap="none" dirty="0">
              <a:solidFill>
                <a:schemeClr val="tx1">
                  <a:lumMod val="75000"/>
                  <a:lumOff val="25000"/>
                </a:schemeClr>
              </a:solidFill>
              <a:sym typeface="Arial"/>
            </a:endParaRPr>
          </a:p>
          <a:p>
            <a:pPr marL="741363" lvl="3" indent="-395288">
              <a:spcBef>
                <a:spcPts val="600"/>
              </a:spcBef>
              <a:buClr>
                <a:schemeClr val="tx1">
                  <a:lumMod val="75000"/>
                  <a:lumOff val="25000"/>
                </a:schemeClr>
              </a:buClr>
              <a:buSzPct val="94000"/>
              <a:buFont typeface="Arial"/>
              <a:buAutoNum type="arabicPeriod"/>
            </a:pPr>
            <a:r>
              <a:rPr lang="en-US" sz="2200" b="0" i="0" u="none" strike="noStrike" cap="none" dirty="0">
                <a:solidFill>
                  <a:schemeClr val="tx1">
                    <a:lumMod val="75000"/>
                    <a:lumOff val="25000"/>
                  </a:schemeClr>
                </a:solidFill>
                <a:latin typeface="Open Sans"/>
                <a:ea typeface="Open Sans"/>
                <a:cs typeface="Open Sans"/>
                <a:sym typeface="Open Sans"/>
              </a:rPr>
              <a:t>Monitoring the slaves</a:t>
            </a:r>
            <a:endParaRPr b="0" i="0" u="none" strike="noStrike" cap="none" dirty="0">
              <a:solidFill>
                <a:schemeClr val="tx1">
                  <a:lumMod val="75000"/>
                  <a:lumOff val="25000"/>
                </a:schemeClr>
              </a:solidFill>
              <a:sym typeface="Arial"/>
            </a:endParaRPr>
          </a:p>
          <a:p>
            <a:pPr marL="741363" lvl="3" indent="-395288">
              <a:spcBef>
                <a:spcPts val="600"/>
              </a:spcBef>
              <a:buClr>
                <a:schemeClr val="tx1">
                  <a:lumMod val="75000"/>
                  <a:lumOff val="25000"/>
                </a:schemeClr>
              </a:buClr>
              <a:buSzPct val="94000"/>
              <a:buFont typeface="Arial"/>
              <a:buAutoNum type="arabicPeriod"/>
            </a:pPr>
            <a:r>
              <a:rPr lang="en-US" sz="2200" b="0" i="0" u="none" strike="noStrike" cap="none" dirty="0">
                <a:solidFill>
                  <a:schemeClr val="tx1">
                    <a:lumMod val="75000"/>
                    <a:lumOff val="25000"/>
                  </a:schemeClr>
                </a:solidFill>
                <a:latin typeface="Open Sans"/>
                <a:ea typeface="Open Sans"/>
                <a:cs typeface="Open Sans"/>
                <a:sym typeface="Open Sans"/>
              </a:rPr>
              <a:t>Recording and displaying the build results</a:t>
            </a:r>
            <a:endParaRPr b="0" i="0" u="none" strike="noStrike" cap="none" dirty="0">
              <a:solidFill>
                <a:schemeClr val="tx1">
                  <a:lumMod val="75000"/>
                  <a:lumOff val="25000"/>
                </a:schemeClr>
              </a:solidFill>
              <a:sym typeface="Arial"/>
            </a:endParaRPr>
          </a:p>
        </p:txBody>
      </p:sp>
      <p:sp>
        <p:nvSpPr>
          <p:cNvPr id="896" name="Google Shape;896;g7be225dcb8_0_26"/>
          <p:cNvSpPr/>
          <p:nvPr/>
        </p:nvSpPr>
        <p:spPr>
          <a:xfrm>
            <a:off x="10278823" y="1452149"/>
            <a:ext cx="5439394" cy="61863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dirty="0">
                <a:solidFill>
                  <a:schemeClr val="tx1">
                    <a:lumMod val="75000"/>
                    <a:lumOff val="25000"/>
                  </a:schemeClr>
                </a:solidFill>
                <a:latin typeface="Open Sans"/>
                <a:ea typeface="Open Sans"/>
                <a:cs typeface="Open Sans"/>
                <a:sym typeface="Open Sans"/>
              </a:rPr>
              <a:t>Jenkins Slave</a:t>
            </a:r>
            <a:endParaRPr sz="1400" b="0" i="0" u="none" strike="noStrike" cap="none" dirty="0">
              <a:solidFill>
                <a:schemeClr val="tx1">
                  <a:lumMod val="75000"/>
                  <a:lumOff val="25000"/>
                </a:schemeClr>
              </a:solidFill>
              <a:sym typeface="Arial"/>
            </a:endParaRPr>
          </a:p>
          <a:p>
            <a:pPr marL="0" marR="0" lvl="0" indent="0" algn="l" rtl="0">
              <a:lnSpc>
                <a:spcPct val="100000"/>
              </a:lnSpc>
              <a:spcBef>
                <a:spcPts val="0"/>
              </a:spcBef>
              <a:spcAft>
                <a:spcPts val="0"/>
              </a:spcAft>
              <a:buClr>
                <a:srgbClr val="000000"/>
              </a:buClr>
              <a:buSzPts val="2200"/>
              <a:buFont typeface="Arial"/>
              <a:buNone/>
            </a:pPr>
            <a:endParaRPr sz="2200" b="0" i="0" u="none" strike="noStrike" cap="none" dirty="0">
              <a:solidFill>
                <a:schemeClr val="tx1">
                  <a:lumMod val="75000"/>
                  <a:lumOff val="25000"/>
                </a:schemeClr>
              </a:solidFill>
              <a:latin typeface="Open Sans"/>
              <a:ea typeface="Open Sans"/>
              <a:cs typeface="Open Sans"/>
              <a:sym typeface="Open Sans"/>
            </a:endParaRPr>
          </a:p>
          <a:p>
            <a:pPr marL="342900" marR="0" lvl="0" indent="-342900" algn="l" rtl="0">
              <a:lnSpc>
                <a:spcPct val="100000"/>
              </a:lnSpc>
              <a:spcBef>
                <a:spcPts val="0"/>
              </a:spcBef>
              <a:spcAft>
                <a:spcPts val="0"/>
              </a:spcAft>
              <a:buClr>
                <a:srgbClr val="000000"/>
              </a:buClr>
              <a:buSzPts val="2200"/>
              <a:buFont typeface="Arial" panose="020B0604020202020204" pitchFamily="34" charset="0"/>
              <a:buChar char="•"/>
            </a:pPr>
            <a:r>
              <a:rPr lang="en-US" sz="2200" b="0" i="0" u="none" strike="noStrike" cap="none" dirty="0">
                <a:solidFill>
                  <a:schemeClr val="tx1">
                    <a:lumMod val="75000"/>
                    <a:lumOff val="25000"/>
                  </a:schemeClr>
                </a:solidFill>
                <a:latin typeface="Open Sans"/>
                <a:ea typeface="Open Sans"/>
                <a:cs typeface="Open Sans"/>
                <a:sym typeface="Open Sans"/>
              </a:rPr>
              <a:t>Jenkins slave is used to execute the build jobs.</a:t>
            </a:r>
            <a:endParaRPr sz="1400" b="0" i="0" u="none" strike="noStrike" cap="none" dirty="0">
              <a:solidFill>
                <a:schemeClr val="tx1">
                  <a:lumMod val="75000"/>
                  <a:lumOff val="25000"/>
                </a:schemeClr>
              </a:solidFill>
              <a:sym typeface="Arial"/>
            </a:endParaRPr>
          </a:p>
          <a:p>
            <a:pPr marL="342900" marR="0" lvl="0" indent="-342900" algn="l" rtl="0">
              <a:lnSpc>
                <a:spcPct val="100000"/>
              </a:lnSpc>
              <a:spcBef>
                <a:spcPts val="0"/>
              </a:spcBef>
              <a:spcAft>
                <a:spcPts val="0"/>
              </a:spcAft>
              <a:buClr>
                <a:srgbClr val="000000"/>
              </a:buClr>
              <a:buSzPts val="2200"/>
              <a:buFont typeface="Arial" panose="020B0604020202020204" pitchFamily="34" charset="0"/>
              <a:buChar char="•"/>
            </a:pPr>
            <a:endParaRPr sz="2200" b="0" i="0" u="none" strike="noStrike" cap="none" dirty="0">
              <a:solidFill>
                <a:schemeClr val="tx1">
                  <a:lumMod val="75000"/>
                  <a:lumOff val="25000"/>
                </a:schemeClr>
              </a:solidFill>
              <a:latin typeface="Open Sans"/>
              <a:ea typeface="Open Sans"/>
              <a:cs typeface="Open Sans"/>
              <a:sym typeface="Open Sans"/>
            </a:endParaRPr>
          </a:p>
          <a:p>
            <a:pPr marL="342900" marR="0" lvl="0" indent="-342900" algn="l" rtl="0">
              <a:lnSpc>
                <a:spcPct val="100000"/>
              </a:lnSpc>
              <a:spcBef>
                <a:spcPts val="0"/>
              </a:spcBef>
              <a:spcAft>
                <a:spcPts val="0"/>
              </a:spcAft>
              <a:buClr>
                <a:srgbClr val="000000"/>
              </a:buClr>
              <a:buSzPts val="2200"/>
              <a:buFont typeface="Arial" panose="020B0604020202020204" pitchFamily="34" charset="0"/>
              <a:buChar char="•"/>
            </a:pPr>
            <a:r>
              <a:rPr lang="en-US" sz="2200" b="0" i="0" u="none" strike="noStrike" cap="none" dirty="0">
                <a:solidFill>
                  <a:schemeClr val="tx1">
                    <a:lumMod val="75000"/>
                    <a:lumOff val="25000"/>
                  </a:schemeClr>
                </a:solidFill>
                <a:latin typeface="Open Sans"/>
                <a:ea typeface="Open Sans"/>
                <a:cs typeface="Open Sans"/>
                <a:sym typeface="Open Sans"/>
              </a:rPr>
              <a:t>Build jobs are distributed by the master node. </a:t>
            </a:r>
            <a:endParaRPr sz="1400" b="0" i="0" u="none" strike="noStrike" cap="none" dirty="0">
              <a:solidFill>
                <a:schemeClr val="tx1">
                  <a:lumMod val="75000"/>
                  <a:lumOff val="25000"/>
                </a:schemeClr>
              </a:solidFill>
              <a:sym typeface="Arial"/>
            </a:endParaRPr>
          </a:p>
          <a:p>
            <a:pPr marL="342900" marR="0" lvl="0" indent="-342900" algn="l" rtl="0">
              <a:lnSpc>
                <a:spcPct val="100000"/>
              </a:lnSpc>
              <a:spcBef>
                <a:spcPts val="0"/>
              </a:spcBef>
              <a:spcAft>
                <a:spcPts val="0"/>
              </a:spcAft>
              <a:buClr>
                <a:srgbClr val="000000"/>
              </a:buClr>
              <a:buSzPts val="2200"/>
              <a:buFont typeface="Arial" panose="020B0604020202020204" pitchFamily="34" charset="0"/>
              <a:buChar char="•"/>
            </a:pPr>
            <a:endParaRPr sz="2200" b="0" i="0" u="none" strike="noStrike" cap="none" dirty="0">
              <a:solidFill>
                <a:schemeClr val="tx1">
                  <a:lumMod val="75000"/>
                  <a:lumOff val="25000"/>
                </a:schemeClr>
              </a:solidFill>
              <a:latin typeface="Open Sans"/>
              <a:ea typeface="Open Sans"/>
              <a:cs typeface="Open Sans"/>
              <a:sym typeface="Open Sans"/>
            </a:endParaRPr>
          </a:p>
          <a:p>
            <a:pPr marL="342900" marR="0" lvl="0" indent="-342900" algn="l" rtl="0">
              <a:lnSpc>
                <a:spcPct val="100000"/>
              </a:lnSpc>
              <a:spcBef>
                <a:spcPts val="0"/>
              </a:spcBef>
              <a:spcAft>
                <a:spcPts val="0"/>
              </a:spcAft>
              <a:buClr>
                <a:srgbClr val="000000"/>
              </a:buClr>
              <a:buSzPts val="2200"/>
              <a:buFont typeface="Arial" panose="020B0604020202020204" pitchFamily="34" charset="0"/>
              <a:buChar char="•"/>
            </a:pPr>
            <a:r>
              <a:rPr lang="en-US" sz="2200" b="0" i="0" u="none" strike="noStrike" cap="none" dirty="0">
                <a:solidFill>
                  <a:schemeClr val="tx1">
                    <a:lumMod val="75000"/>
                    <a:lumOff val="25000"/>
                  </a:schemeClr>
                </a:solidFill>
                <a:latin typeface="Open Sans"/>
                <a:ea typeface="Open Sans"/>
                <a:cs typeface="Open Sans"/>
                <a:sym typeface="Open Sans"/>
              </a:rPr>
              <a:t>You can configure a project to always run on a particular slave machine.</a:t>
            </a:r>
            <a:endParaRPr sz="1400" b="0" i="0" u="none" strike="noStrike" cap="none" dirty="0">
              <a:solidFill>
                <a:schemeClr val="tx1">
                  <a:lumMod val="75000"/>
                  <a:lumOff val="25000"/>
                </a:schemeClr>
              </a:solidFill>
              <a:sym typeface="Arial"/>
            </a:endParaRPr>
          </a:p>
          <a:p>
            <a:pPr marL="342900" marR="0" lvl="0" indent="-342900" algn="l" rtl="0">
              <a:lnSpc>
                <a:spcPct val="100000"/>
              </a:lnSpc>
              <a:spcBef>
                <a:spcPts val="0"/>
              </a:spcBef>
              <a:spcAft>
                <a:spcPts val="0"/>
              </a:spcAft>
              <a:buClr>
                <a:srgbClr val="000000"/>
              </a:buClr>
              <a:buSzPts val="2200"/>
              <a:buFont typeface="Arial" panose="020B0604020202020204" pitchFamily="34" charset="0"/>
              <a:buChar char="•"/>
            </a:pPr>
            <a:endParaRPr sz="2200" b="0" i="0" u="none" strike="noStrike" cap="none" dirty="0">
              <a:solidFill>
                <a:schemeClr val="tx1">
                  <a:lumMod val="75000"/>
                  <a:lumOff val="25000"/>
                </a:schemeClr>
              </a:solidFill>
              <a:latin typeface="Open Sans"/>
              <a:ea typeface="Open Sans"/>
              <a:cs typeface="Open Sans"/>
              <a:sym typeface="Open Sans"/>
            </a:endParaRPr>
          </a:p>
          <a:p>
            <a:pPr marL="342900" marR="0" lvl="0" indent="-342900" algn="l" rtl="0">
              <a:lnSpc>
                <a:spcPct val="100000"/>
              </a:lnSpc>
              <a:spcBef>
                <a:spcPts val="0"/>
              </a:spcBef>
              <a:spcAft>
                <a:spcPts val="0"/>
              </a:spcAft>
              <a:buClr>
                <a:srgbClr val="000000"/>
              </a:buClr>
              <a:buSzPts val="2200"/>
              <a:buFont typeface="Arial" panose="020B0604020202020204" pitchFamily="34" charset="0"/>
              <a:buChar char="•"/>
            </a:pPr>
            <a:r>
              <a:rPr lang="en-US" sz="2200" b="0" i="0" u="none" strike="noStrike" cap="none" dirty="0">
                <a:solidFill>
                  <a:schemeClr val="tx1">
                    <a:lumMod val="75000"/>
                    <a:lumOff val="25000"/>
                  </a:schemeClr>
                </a:solidFill>
                <a:latin typeface="Open Sans"/>
                <a:ea typeface="Open Sans"/>
                <a:cs typeface="Open Sans"/>
                <a:sym typeface="Open Sans"/>
              </a:rPr>
              <a:t>By default, Jenkins automatically selects the available slave node for executing builds.</a:t>
            </a:r>
            <a:endParaRPr sz="1400" b="0" i="0" u="none" strike="noStrike" cap="none" dirty="0">
              <a:solidFill>
                <a:schemeClr val="tx1">
                  <a:lumMod val="75000"/>
                  <a:lumOff val="25000"/>
                </a:schemeClr>
              </a:solidFill>
              <a:sym typeface="Arial"/>
            </a:endParaRPr>
          </a:p>
          <a:p>
            <a:pPr marL="342900" marR="0" lvl="0" indent="-342900" algn="l" rtl="0">
              <a:lnSpc>
                <a:spcPct val="100000"/>
              </a:lnSpc>
              <a:spcBef>
                <a:spcPts val="0"/>
              </a:spcBef>
              <a:spcAft>
                <a:spcPts val="0"/>
              </a:spcAft>
              <a:buClr>
                <a:srgbClr val="000000"/>
              </a:buClr>
              <a:buSzPts val="2200"/>
              <a:buFont typeface="Arial" panose="020B0604020202020204" pitchFamily="34" charset="0"/>
              <a:buChar char="•"/>
            </a:pPr>
            <a:endParaRPr sz="2200" b="0" i="0" u="none" strike="noStrike" cap="none" dirty="0">
              <a:solidFill>
                <a:schemeClr val="tx1">
                  <a:lumMod val="75000"/>
                  <a:lumOff val="25000"/>
                </a:schemeClr>
              </a:solidFill>
              <a:latin typeface="Open Sans"/>
              <a:ea typeface="Open Sans"/>
              <a:cs typeface="Open Sans"/>
              <a:sym typeface="Open Sans"/>
            </a:endParaRPr>
          </a:p>
          <a:p>
            <a:pPr marL="342900" marR="0" lvl="0" indent="-342900" algn="l" rtl="0">
              <a:lnSpc>
                <a:spcPct val="100000"/>
              </a:lnSpc>
              <a:spcBef>
                <a:spcPts val="0"/>
              </a:spcBef>
              <a:spcAft>
                <a:spcPts val="0"/>
              </a:spcAft>
              <a:buClr>
                <a:srgbClr val="000000"/>
              </a:buClr>
              <a:buSzPts val="2200"/>
              <a:buFont typeface="Arial" panose="020B0604020202020204" pitchFamily="34" charset="0"/>
              <a:buChar char="•"/>
            </a:pPr>
            <a:r>
              <a:rPr lang="en-US" sz="2200" b="0" i="0" u="none" strike="noStrike" cap="none" dirty="0">
                <a:solidFill>
                  <a:schemeClr val="tx1">
                    <a:lumMod val="75000"/>
                    <a:lumOff val="25000"/>
                  </a:schemeClr>
                </a:solidFill>
                <a:latin typeface="Open Sans"/>
                <a:ea typeface="Open Sans"/>
                <a:cs typeface="Open Sans"/>
                <a:sym typeface="Open Sans"/>
              </a:rPr>
              <a:t>As Jenkins is developed using Java, it is platform independent and can be configured in Linux, Windows, and Mac.</a:t>
            </a:r>
            <a:endParaRPr sz="2200" b="0" i="0" u="none" strike="noStrike" cap="none" dirty="0">
              <a:solidFill>
                <a:schemeClr val="tx1">
                  <a:lumMod val="75000"/>
                  <a:lumOff val="25000"/>
                </a:schemeClr>
              </a:solidFill>
              <a:latin typeface="Open Sans"/>
              <a:ea typeface="Open Sans"/>
              <a:cs typeface="Open Sans"/>
              <a:sym typeface="Open Sans"/>
            </a:endParaRPr>
          </a:p>
        </p:txBody>
      </p:sp>
      <p:sp>
        <p:nvSpPr>
          <p:cNvPr id="897" name="Google Shape;897;g7be225dcb8_0_26"/>
          <p:cNvSpPr/>
          <p:nvPr/>
        </p:nvSpPr>
        <p:spPr>
          <a:xfrm>
            <a:off x="6386794" y="3009661"/>
            <a:ext cx="3589156" cy="3630868"/>
          </a:xfrm>
          <a:prstGeom prst="ellipse">
            <a:avLst/>
          </a:prstGeom>
          <a:solidFill>
            <a:srgbClr val="FCEEE4"/>
          </a:solidFill>
          <a:ln w="19050" cap="flat" cmpd="sng">
            <a:solidFill>
              <a:srgbClr val="D8976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800"/>
              <a:buFont typeface="Arial"/>
              <a:buNone/>
            </a:pPr>
            <a:r>
              <a:rPr lang="en-US" sz="2800" b="1" i="0" u="none" strike="noStrike" cap="none">
                <a:solidFill>
                  <a:schemeClr val="tx1">
                    <a:lumMod val="75000"/>
                    <a:lumOff val="25000"/>
                  </a:schemeClr>
                </a:solidFill>
                <a:latin typeface="Open Sans"/>
                <a:ea typeface="Open Sans"/>
                <a:cs typeface="Open Sans"/>
                <a:sym typeface="Open Sans"/>
              </a:rPr>
              <a:t>Jenkins Master/Slave Architecture</a:t>
            </a:r>
            <a:endParaRPr sz="2800" b="1" i="0" u="none" strike="noStrike" cap="none">
              <a:solidFill>
                <a:schemeClr val="tx1">
                  <a:lumMod val="75000"/>
                  <a:lumOff val="25000"/>
                </a:schemeClr>
              </a:solidFill>
              <a:latin typeface="Open Sans"/>
              <a:ea typeface="Open Sans"/>
              <a:cs typeface="Open Sans"/>
              <a:sym typeface="Open Sans"/>
            </a:endParaRPr>
          </a:p>
        </p:txBody>
      </p:sp>
      <p:pic>
        <p:nvPicPr>
          <p:cNvPr id="7" name="Google Shape;39;p26">
            <a:extLst>
              <a:ext uri="{FF2B5EF4-FFF2-40B4-BE49-F238E27FC236}">
                <a16:creationId xmlns:a16="http://schemas.microsoft.com/office/drawing/2014/main" id="{069DF131-375D-466F-9534-14282FF2E370}"/>
              </a:ext>
            </a:extLst>
          </p:cNvPr>
          <p:cNvPicPr preferRelativeResize="0"/>
          <p:nvPr/>
        </p:nvPicPr>
        <p:blipFill rotWithShape="1">
          <a:blip r:embed="rId3">
            <a:alphaModFix/>
          </a:blip>
          <a:srcRect t="6807" b="6798"/>
          <a:stretch/>
        </p:blipFill>
        <p:spPr>
          <a:xfrm>
            <a:off x="2190649" y="797822"/>
            <a:ext cx="12158490" cy="1015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902"/>
        <p:cNvGrpSpPr/>
        <p:nvPr/>
      </p:nvGrpSpPr>
      <p:grpSpPr>
        <a:xfrm>
          <a:off x="0" y="0"/>
          <a:ext cx="0" cy="0"/>
          <a:chOff x="0" y="0"/>
          <a:chExt cx="0" cy="0"/>
        </a:xfrm>
      </p:grpSpPr>
      <p:sp>
        <p:nvSpPr>
          <p:cNvPr id="903" name="Google Shape;903;g7be225dcb8_0_45"/>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3200"/>
              <a:buFont typeface="Open Sans ExtraBold"/>
              <a:buNone/>
            </a:pPr>
            <a:r>
              <a:rPr lang="en-US"/>
              <a:t>Plugins</a:t>
            </a:r>
            <a:endParaRPr/>
          </a:p>
        </p:txBody>
      </p:sp>
      <p:sp>
        <p:nvSpPr>
          <p:cNvPr id="905" name="Google Shape;905;g7be225dcb8_0_45"/>
          <p:cNvSpPr/>
          <p:nvPr/>
        </p:nvSpPr>
        <p:spPr>
          <a:xfrm>
            <a:off x="1395443" y="988701"/>
            <a:ext cx="13608300" cy="7695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tx1">
                    <a:lumMod val="75000"/>
                    <a:lumOff val="25000"/>
                  </a:schemeClr>
                </a:solidFill>
                <a:latin typeface="Open Sans"/>
                <a:ea typeface="Open Sans"/>
                <a:cs typeface="Open Sans"/>
                <a:sym typeface="Open Sans"/>
              </a:rPr>
              <a:t>Plugins are used to enhance the functionality of a Jenkins environment to complement and support the needs that are organization, or user-specific.</a:t>
            </a:r>
            <a:endParaRPr sz="2200" b="0" i="0" u="none" strike="noStrike" cap="none">
              <a:solidFill>
                <a:schemeClr val="tx1">
                  <a:lumMod val="75000"/>
                  <a:lumOff val="25000"/>
                </a:schemeClr>
              </a:solidFill>
              <a:latin typeface="Open Sans"/>
              <a:ea typeface="Open Sans"/>
              <a:cs typeface="Open Sans"/>
              <a:sym typeface="Open Sans"/>
            </a:endParaRPr>
          </a:p>
        </p:txBody>
      </p:sp>
      <p:sp>
        <p:nvSpPr>
          <p:cNvPr id="906" name="Google Shape;906;g7be225dcb8_0_45"/>
          <p:cNvSpPr/>
          <p:nvPr/>
        </p:nvSpPr>
        <p:spPr>
          <a:xfrm>
            <a:off x="1415999" y="1936590"/>
            <a:ext cx="10360842" cy="2077500"/>
          </a:xfrm>
          <a:prstGeom prst="rect">
            <a:avLst/>
          </a:prstGeom>
          <a:solidFill>
            <a:srgbClr val="FFFFFF"/>
          </a:solidFill>
          <a:ln>
            <a:noFill/>
          </a:ln>
        </p:spPr>
        <p:txBody>
          <a:bodyPr spcFirstLastPara="1" wrap="square" lIns="91425" tIns="0" rIns="91425" bIns="45700" anchor="ctr" anchorCtr="0">
            <a:noAutofit/>
          </a:bodyPr>
          <a:lstStyle/>
          <a:p>
            <a:pPr marL="457200" marR="0" lvl="0" indent="-457200" algn="l" rtl="0">
              <a:lnSpc>
                <a:spcPct val="100000"/>
              </a:lnSpc>
              <a:spcBef>
                <a:spcPts val="0"/>
              </a:spcBef>
              <a:spcAft>
                <a:spcPts val="0"/>
              </a:spcAft>
              <a:buClr>
                <a:schemeClr val="dk1"/>
              </a:buClr>
              <a:buSzPts val="2200"/>
              <a:buFont typeface="Arial"/>
              <a:buChar char="•"/>
            </a:pPr>
            <a:r>
              <a:rPr lang="en-US" sz="2200" b="0" i="0" u="none" strike="noStrike" cap="none" dirty="0">
                <a:solidFill>
                  <a:schemeClr val="tx1">
                    <a:lumMod val="75000"/>
                    <a:lumOff val="25000"/>
                  </a:schemeClr>
                </a:solidFill>
                <a:latin typeface="Open Sans"/>
                <a:ea typeface="Open Sans"/>
                <a:cs typeface="Open Sans"/>
                <a:sym typeface="Open Sans"/>
              </a:rPr>
              <a:t>The different ways to install plugins are:</a:t>
            </a:r>
            <a:endParaRPr sz="1400" b="0" i="0" u="none" strike="noStrike" cap="none" dirty="0">
              <a:solidFill>
                <a:schemeClr val="tx1">
                  <a:lumMod val="75000"/>
                  <a:lumOff val="25000"/>
                </a:schemeClr>
              </a:solidFill>
              <a:sym typeface="Arial"/>
            </a:endParaRPr>
          </a:p>
          <a:p>
            <a:pPr marL="457200" marR="0" lvl="0" indent="-317500" algn="l" rtl="0">
              <a:lnSpc>
                <a:spcPct val="100000"/>
              </a:lnSpc>
              <a:spcBef>
                <a:spcPts val="0"/>
              </a:spcBef>
              <a:spcAft>
                <a:spcPts val="0"/>
              </a:spcAft>
              <a:buClr>
                <a:srgbClr val="000000"/>
              </a:buClr>
              <a:buSzPts val="2200"/>
              <a:buFont typeface="Arial"/>
              <a:buNone/>
            </a:pPr>
            <a:endParaRPr sz="2200" b="0" i="0" u="none" strike="noStrike" cap="none" dirty="0">
              <a:solidFill>
                <a:schemeClr val="tx1">
                  <a:lumMod val="75000"/>
                  <a:lumOff val="25000"/>
                </a:schemeClr>
              </a:solidFill>
              <a:latin typeface="Open Sans"/>
              <a:ea typeface="Open Sans"/>
              <a:cs typeface="Open Sans"/>
              <a:sym typeface="Open Sans"/>
            </a:endParaRPr>
          </a:p>
          <a:p>
            <a:pPr marL="457200" marR="0" lvl="0" indent="-457200" algn="l" rtl="0">
              <a:lnSpc>
                <a:spcPct val="100000"/>
              </a:lnSpc>
              <a:spcBef>
                <a:spcPts val="0"/>
              </a:spcBef>
              <a:spcAft>
                <a:spcPts val="0"/>
              </a:spcAft>
              <a:buClr>
                <a:schemeClr val="dk1"/>
              </a:buClr>
              <a:buSzPts val="2200"/>
              <a:buFont typeface="Arial"/>
              <a:buAutoNum type="arabicPeriod"/>
            </a:pPr>
            <a:r>
              <a:rPr lang="en-US" sz="2200" b="0" i="0" u="none" strike="noStrike" cap="none" dirty="0">
                <a:solidFill>
                  <a:schemeClr val="tx1">
                    <a:lumMod val="75000"/>
                    <a:lumOff val="25000"/>
                  </a:schemeClr>
                </a:solidFill>
                <a:latin typeface="Open Sans"/>
                <a:ea typeface="Open Sans"/>
                <a:cs typeface="Open Sans"/>
                <a:sym typeface="Open Sans"/>
              </a:rPr>
              <a:t>Using the </a:t>
            </a:r>
            <a:r>
              <a:rPr lang="en-US" sz="2200" b="1" i="0" u="none" strike="noStrike" cap="none" dirty="0">
                <a:solidFill>
                  <a:schemeClr val="tx1">
                    <a:lumMod val="75000"/>
                    <a:lumOff val="25000"/>
                  </a:schemeClr>
                </a:solidFill>
                <a:latin typeface="Open Sans"/>
                <a:ea typeface="Open Sans"/>
                <a:cs typeface="Open Sans"/>
                <a:sym typeface="Open Sans"/>
              </a:rPr>
              <a:t>Plugin Manager</a:t>
            </a:r>
            <a:r>
              <a:rPr lang="en-US" sz="2200" b="0" i="0" u="none" strike="noStrike" cap="none" dirty="0">
                <a:solidFill>
                  <a:schemeClr val="tx1">
                    <a:lumMod val="75000"/>
                    <a:lumOff val="25000"/>
                  </a:schemeClr>
                </a:solidFill>
                <a:latin typeface="Open Sans"/>
                <a:ea typeface="Open Sans"/>
                <a:cs typeface="Open Sans"/>
                <a:sym typeface="Open Sans"/>
              </a:rPr>
              <a:t> in the web UI ( the screenshot is given below)</a:t>
            </a:r>
            <a:endParaRPr sz="2200" b="0" i="0" u="none" strike="noStrike" cap="none" dirty="0">
              <a:solidFill>
                <a:schemeClr val="tx1">
                  <a:lumMod val="75000"/>
                  <a:lumOff val="25000"/>
                </a:schemeClr>
              </a:solidFill>
              <a:latin typeface="Open Sans"/>
              <a:ea typeface="Open Sans"/>
              <a:cs typeface="Open Sans"/>
              <a:sym typeface="Open Sans"/>
            </a:endParaRPr>
          </a:p>
          <a:p>
            <a:pPr marL="914400" marR="0" lvl="0" indent="-457200" algn="l" rtl="0">
              <a:lnSpc>
                <a:spcPct val="100000"/>
              </a:lnSpc>
              <a:spcBef>
                <a:spcPts val="0"/>
              </a:spcBef>
              <a:spcAft>
                <a:spcPts val="0"/>
              </a:spcAft>
              <a:buClr>
                <a:srgbClr val="000000"/>
              </a:buClr>
              <a:buSzPts val="2200"/>
              <a:buFont typeface="+mj-lt"/>
              <a:buAutoNum type="arabicPeriod"/>
            </a:pPr>
            <a:endParaRPr sz="2200" b="0" i="0" u="none" strike="noStrike" cap="none" dirty="0">
              <a:solidFill>
                <a:schemeClr val="tx1">
                  <a:lumMod val="75000"/>
                  <a:lumOff val="25000"/>
                </a:schemeClr>
              </a:solidFill>
              <a:latin typeface="Open Sans"/>
              <a:ea typeface="Open Sans"/>
              <a:cs typeface="Open Sans"/>
              <a:sym typeface="Open Sans"/>
            </a:endParaRPr>
          </a:p>
          <a:p>
            <a:pPr marL="457200" marR="0" lvl="0" indent="-457200" algn="l" rtl="0">
              <a:lnSpc>
                <a:spcPct val="100000"/>
              </a:lnSpc>
              <a:spcBef>
                <a:spcPts val="0"/>
              </a:spcBef>
              <a:spcAft>
                <a:spcPts val="0"/>
              </a:spcAft>
              <a:buClr>
                <a:schemeClr val="dk1"/>
              </a:buClr>
              <a:buSzPts val="2200"/>
              <a:buFont typeface="Arial"/>
              <a:buAutoNum type="arabicPeriod"/>
            </a:pPr>
            <a:r>
              <a:rPr lang="en-US" sz="2200" b="0" i="0" u="none" strike="noStrike" cap="none" dirty="0">
                <a:solidFill>
                  <a:schemeClr val="tx1">
                    <a:lumMod val="75000"/>
                    <a:lumOff val="25000"/>
                  </a:schemeClr>
                </a:solidFill>
                <a:latin typeface="Open Sans"/>
                <a:ea typeface="Open Sans"/>
                <a:cs typeface="Open Sans"/>
                <a:sym typeface="Open Sans"/>
              </a:rPr>
              <a:t>Using the Jenkins CLI </a:t>
            </a:r>
            <a:r>
              <a:rPr lang="en-US" sz="2200" b="1" i="0" u="none" strike="noStrike" cap="none" dirty="0">
                <a:solidFill>
                  <a:schemeClr val="tx1">
                    <a:lumMod val="75000"/>
                    <a:lumOff val="25000"/>
                  </a:schemeClr>
                </a:solidFill>
                <a:latin typeface="Open Sans"/>
                <a:ea typeface="Open Sans"/>
                <a:cs typeface="Open Sans"/>
                <a:sym typeface="Open Sans"/>
              </a:rPr>
              <a:t>install-plugin</a:t>
            </a:r>
            <a:r>
              <a:rPr lang="en-US" sz="2200" b="0" i="0" u="none" strike="noStrike" cap="none" dirty="0">
                <a:solidFill>
                  <a:schemeClr val="tx1">
                    <a:lumMod val="75000"/>
                    <a:lumOff val="25000"/>
                  </a:schemeClr>
                </a:solidFill>
                <a:latin typeface="Open Sans"/>
                <a:ea typeface="Open Sans"/>
                <a:cs typeface="Open Sans"/>
                <a:sym typeface="Open Sans"/>
              </a:rPr>
              <a:t> command</a:t>
            </a:r>
            <a:endParaRPr sz="1400" b="0" i="0" u="none" strike="noStrike" cap="none" dirty="0">
              <a:solidFill>
                <a:schemeClr val="tx1">
                  <a:lumMod val="75000"/>
                  <a:lumOff val="25000"/>
                </a:schemeClr>
              </a:solidFill>
              <a:sym typeface="Arial"/>
            </a:endParaRPr>
          </a:p>
          <a:p>
            <a:pPr marL="0" marR="0" lvl="0" indent="0" algn="l" rtl="0">
              <a:lnSpc>
                <a:spcPct val="100000"/>
              </a:lnSpc>
              <a:spcBef>
                <a:spcPts val="0"/>
              </a:spcBef>
              <a:spcAft>
                <a:spcPts val="0"/>
              </a:spcAft>
              <a:buClr>
                <a:srgbClr val="000000"/>
              </a:buClr>
              <a:buSzPts val="2200"/>
              <a:buFont typeface="Arial"/>
              <a:buNone/>
            </a:pPr>
            <a:endParaRPr sz="2200" b="0" i="0" u="none" strike="noStrike" cap="none" dirty="0">
              <a:solidFill>
                <a:schemeClr val="tx1">
                  <a:lumMod val="75000"/>
                  <a:lumOff val="25000"/>
                </a:schemeClr>
              </a:solidFill>
              <a:latin typeface="Open Sans"/>
              <a:ea typeface="Open Sans"/>
              <a:cs typeface="Open Sans"/>
              <a:sym typeface="Open Sans"/>
            </a:endParaRPr>
          </a:p>
        </p:txBody>
      </p:sp>
      <p:pic>
        <p:nvPicPr>
          <p:cNvPr id="907" name="Google Shape;907;g7be225dcb8_0_45" descr="Available tab in the Plugin Manager"/>
          <p:cNvPicPr preferRelativeResize="0"/>
          <p:nvPr/>
        </p:nvPicPr>
        <p:blipFill rotWithShape="1">
          <a:blip r:embed="rId3">
            <a:alphaModFix/>
          </a:blip>
          <a:srcRect/>
          <a:stretch/>
        </p:blipFill>
        <p:spPr>
          <a:xfrm>
            <a:off x="3229830" y="3779646"/>
            <a:ext cx="9939520" cy="4487705"/>
          </a:xfrm>
          <a:prstGeom prst="rect">
            <a:avLst/>
          </a:prstGeom>
          <a:noFill/>
          <a:ln>
            <a:noFill/>
          </a:ln>
        </p:spPr>
      </p:pic>
      <p:pic>
        <p:nvPicPr>
          <p:cNvPr id="7" name="Google Shape;39;p26">
            <a:extLst>
              <a:ext uri="{FF2B5EF4-FFF2-40B4-BE49-F238E27FC236}">
                <a16:creationId xmlns:a16="http://schemas.microsoft.com/office/drawing/2014/main" id="{FB754432-C8DF-4CBF-8373-2ABF084D843D}"/>
              </a:ext>
            </a:extLst>
          </p:cNvPr>
          <p:cNvPicPr preferRelativeResize="0"/>
          <p:nvPr/>
        </p:nvPicPr>
        <p:blipFill rotWithShape="1">
          <a:blip r:embed="rId4">
            <a:alphaModFix/>
          </a:blip>
          <a:srcRect t="6807" b="6798"/>
          <a:stretch/>
        </p:blipFill>
        <p:spPr>
          <a:xfrm>
            <a:off x="6719976" y="797822"/>
            <a:ext cx="2910645" cy="1015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912"/>
        <p:cNvGrpSpPr/>
        <p:nvPr/>
      </p:nvGrpSpPr>
      <p:grpSpPr>
        <a:xfrm>
          <a:off x="0" y="0"/>
          <a:ext cx="0" cy="0"/>
          <a:chOff x="0" y="0"/>
          <a:chExt cx="0" cy="0"/>
        </a:xfrm>
      </p:grpSpPr>
      <p:sp>
        <p:nvSpPr>
          <p:cNvPr id="913" name="Google Shape;913;g7be225dcb8_0_54"/>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3200"/>
              <a:buNone/>
            </a:pPr>
            <a:r>
              <a:rPr lang="en-US"/>
              <a:t>Plugin Operations</a:t>
            </a:r>
            <a:endParaRPr/>
          </a:p>
        </p:txBody>
      </p:sp>
      <p:sp>
        <p:nvSpPr>
          <p:cNvPr id="915" name="Google Shape;915;g7be225dcb8_0_54"/>
          <p:cNvSpPr/>
          <p:nvPr/>
        </p:nvSpPr>
        <p:spPr>
          <a:xfrm>
            <a:off x="1395443" y="988701"/>
            <a:ext cx="13608300" cy="4308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tx1">
                    <a:lumMod val="75000"/>
                    <a:lumOff val="25000"/>
                  </a:schemeClr>
                </a:solidFill>
                <a:highlight>
                  <a:srgbClr val="FFFFFF"/>
                </a:highlight>
                <a:latin typeface="Open Sans"/>
                <a:ea typeface="Open Sans"/>
                <a:cs typeface="Open Sans"/>
                <a:sym typeface="Open Sans"/>
              </a:rPr>
              <a:t>Update and delete are the two operations that can be performed on a plugin. </a:t>
            </a:r>
            <a:endParaRPr sz="2200" b="0" i="0" u="none" strike="noStrike" cap="none">
              <a:solidFill>
                <a:schemeClr val="tx1">
                  <a:lumMod val="75000"/>
                  <a:lumOff val="25000"/>
                </a:schemeClr>
              </a:solidFill>
              <a:highlight>
                <a:srgbClr val="FFFFFF"/>
              </a:highlight>
              <a:latin typeface="Open Sans"/>
              <a:ea typeface="Open Sans"/>
              <a:cs typeface="Open Sans"/>
              <a:sym typeface="Open Sans"/>
            </a:endParaRPr>
          </a:p>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chemeClr val="tx1">
                  <a:lumMod val="75000"/>
                  <a:lumOff val="25000"/>
                </a:schemeClr>
              </a:solidFill>
              <a:highlight>
                <a:srgbClr val="FFFFFF"/>
              </a:highlight>
              <a:latin typeface="Open Sans"/>
              <a:ea typeface="Open Sans"/>
              <a:cs typeface="Open Sans"/>
              <a:sym typeface="Open Sans"/>
            </a:endParaRPr>
          </a:p>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tx1">
                    <a:lumMod val="75000"/>
                    <a:lumOff val="25000"/>
                  </a:schemeClr>
                </a:solidFill>
                <a:highlight>
                  <a:srgbClr val="FFFFFF"/>
                </a:highlight>
                <a:latin typeface="Open Sans"/>
                <a:ea typeface="Open Sans"/>
                <a:cs typeface="Open Sans"/>
                <a:sym typeface="Open Sans"/>
              </a:rPr>
              <a:t>The screenshots of updating and deleting a plugin from the Plugin Manager are given below: </a:t>
            </a:r>
            <a:endParaRPr sz="2200" b="0" i="0" u="none" strike="noStrike" cap="none">
              <a:solidFill>
                <a:schemeClr val="tx1">
                  <a:lumMod val="75000"/>
                  <a:lumOff val="25000"/>
                </a:schemeClr>
              </a:solidFill>
              <a:latin typeface="Open Sans"/>
              <a:ea typeface="Open Sans"/>
              <a:cs typeface="Open Sans"/>
              <a:sym typeface="Open Sans"/>
            </a:endParaRPr>
          </a:p>
        </p:txBody>
      </p:sp>
      <p:pic>
        <p:nvPicPr>
          <p:cNvPr id="916" name="Google Shape;916;g7be225dcb8_0_54" descr="Updates tab in the Plugin Manager"/>
          <p:cNvPicPr preferRelativeResize="0"/>
          <p:nvPr/>
        </p:nvPicPr>
        <p:blipFill rotWithShape="1">
          <a:blip r:embed="rId3">
            <a:alphaModFix/>
          </a:blip>
          <a:srcRect/>
          <a:stretch/>
        </p:blipFill>
        <p:spPr>
          <a:xfrm>
            <a:off x="2148725" y="2396500"/>
            <a:ext cx="12645602" cy="2472538"/>
          </a:xfrm>
          <a:prstGeom prst="rect">
            <a:avLst/>
          </a:prstGeom>
          <a:noFill/>
          <a:ln>
            <a:noFill/>
          </a:ln>
        </p:spPr>
      </p:pic>
      <p:pic>
        <p:nvPicPr>
          <p:cNvPr id="917" name="Google Shape;917;g7be225dcb8_0_54" descr="Installed tab in the Plugin Manager"/>
          <p:cNvPicPr preferRelativeResize="0"/>
          <p:nvPr/>
        </p:nvPicPr>
        <p:blipFill rotWithShape="1">
          <a:blip r:embed="rId4">
            <a:alphaModFix/>
          </a:blip>
          <a:srcRect/>
          <a:stretch/>
        </p:blipFill>
        <p:spPr>
          <a:xfrm>
            <a:off x="2148725" y="5197725"/>
            <a:ext cx="12537650" cy="3001675"/>
          </a:xfrm>
          <a:prstGeom prst="rect">
            <a:avLst/>
          </a:prstGeom>
          <a:noFill/>
          <a:ln>
            <a:noFill/>
          </a:ln>
        </p:spPr>
      </p:pic>
      <p:sp>
        <p:nvSpPr>
          <p:cNvPr id="918" name="Google Shape;918;g7be225dcb8_0_54"/>
          <p:cNvSpPr/>
          <p:nvPr/>
        </p:nvSpPr>
        <p:spPr>
          <a:xfrm>
            <a:off x="708088" y="2689985"/>
            <a:ext cx="4703700" cy="769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chemeClr val="tx1">
                  <a:lumMod val="75000"/>
                  <a:lumOff val="25000"/>
                </a:schemeClr>
              </a:solidFill>
              <a:latin typeface="Open Sans"/>
              <a:ea typeface="Open Sans"/>
              <a:cs typeface="Open Sans"/>
              <a:sym typeface="Open Sans"/>
            </a:endParaRPr>
          </a:p>
        </p:txBody>
      </p:sp>
      <p:sp>
        <p:nvSpPr>
          <p:cNvPr id="919" name="Google Shape;919;g7be225dcb8_0_54"/>
          <p:cNvSpPr/>
          <p:nvPr/>
        </p:nvSpPr>
        <p:spPr>
          <a:xfrm>
            <a:off x="692537" y="5940148"/>
            <a:ext cx="4703700" cy="769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chemeClr val="tx1">
                  <a:lumMod val="75000"/>
                  <a:lumOff val="25000"/>
                </a:schemeClr>
              </a:solidFill>
              <a:latin typeface="Open Sans"/>
              <a:ea typeface="Open Sans"/>
              <a:cs typeface="Open Sans"/>
              <a:sym typeface="Open Sans"/>
            </a:endParaRPr>
          </a:p>
        </p:txBody>
      </p:sp>
      <p:pic>
        <p:nvPicPr>
          <p:cNvPr id="9" name="Google Shape;39;p26">
            <a:extLst>
              <a:ext uri="{FF2B5EF4-FFF2-40B4-BE49-F238E27FC236}">
                <a16:creationId xmlns:a16="http://schemas.microsoft.com/office/drawing/2014/main" id="{A704F79E-947E-46BA-91A4-06D7A19A01C2}"/>
              </a:ext>
            </a:extLst>
          </p:cNvPr>
          <p:cNvPicPr preferRelativeResize="0"/>
          <p:nvPr/>
        </p:nvPicPr>
        <p:blipFill rotWithShape="1">
          <a:blip r:embed="rId5">
            <a:alphaModFix/>
          </a:blip>
          <a:srcRect t="6807" b="6798"/>
          <a:stretch/>
        </p:blipFill>
        <p:spPr>
          <a:xfrm>
            <a:off x="5118748" y="797822"/>
            <a:ext cx="6239228" cy="10157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924"/>
        <p:cNvGrpSpPr/>
        <p:nvPr/>
      </p:nvGrpSpPr>
      <p:grpSpPr>
        <a:xfrm>
          <a:off x="0" y="0"/>
          <a:ext cx="0" cy="0"/>
          <a:chOff x="0" y="0"/>
          <a:chExt cx="0" cy="0"/>
        </a:xfrm>
      </p:grpSpPr>
      <p:sp>
        <p:nvSpPr>
          <p:cNvPr id="925" name="Google Shape;925;g7be225dcb8_0_65"/>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3200"/>
              <a:buFont typeface="Open Sans ExtraBold"/>
              <a:buNone/>
            </a:pPr>
            <a:r>
              <a:rPr lang="en-US"/>
              <a:t>Notifications</a:t>
            </a:r>
            <a:endParaRPr/>
          </a:p>
        </p:txBody>
      </p:sp>
      <p:pic>
        <p:nvPicPr>
          <p:cNvPr id="928" name="Google Shape;928;g7be225dcb8_0_65" descr="Image result for notification png&quot;"/>
          <p:cNvPicPr preferRelativeResize="0"/>
          <p:nvPr/>
        </p:nvPicPr>
        <p:blipFill rotWithShape="1">
          <a:blip r:embed="rId3">
            <a:alphaModFix/>
          </a:blip>
          <a:srcRect/>
          <a:stretch/>
        </p:blipFill>
        <p:spPr>
          <a:xfrm>
            <a:off x="8967243" y="2784151"/>
            <a:ext cx="6741001" cy="3544168"/>
          </a:xfrm>
          <a:prstGeom prst="rect">
            <a:avLst/>
          </a:prstGeom>
          <a:noFill/>
          <a:ln>
            <a:noFill/>
          </a:ln>
        </p:spPr>
      </p:pic>
      <p:pic>
        <p:nvPicPr>
          <p:cNvPr id="6" name="Google Shape;39;p26">
            <a:extLst>
              <a:ext uri="{FF2B5EF4-FFF2-40B4-BE49-F238E27FC236}">
                <a16:creationId xmlns:a16="http://schemas.microsoft.com/office/drawing/2014/main" id="{65D70B1B-8C48-4C22-9BB1-83BC77340C1B}"/>
              </a:ext>
            </a:extLst>
          </p:cNvPr>
          <p:cNvPicPr preferRelativeResize="0"/>
          <p:nvPr/>
        </p:nvPicPr>
        <p:blipFill rotWithShape="1">
          <a:blip r:embed="rId4">
            <a:alphaModFix/>
          </a:blip>
          <a:srcRect t="6807" b="6798"/>
          <a:stretch/>
        </p:blipFill>
        <p:spPr>
          <a:xfrm>
            <a:off x="5926082" y="797822"/>
            <a:ext cx="4687624" cy="101575"/>
          </a:xfrm>
          <a:prstGeom prst="rect">
            <a:avLst/>
          </a:prstGeom>
          <a:noFill/>
          <a:ln>
            <a:noFill/>
          </a:ln>
        </p:spPr>
      </p:pic>
      <p:grpSp>
        <p:nvGrpSpPr>
          <p:cNvPr id="2" name="Group 1">
            <a:extLst>
              <a:ext uri="{FF2B5EF4-FFF2-40B4-BE49-F238E27FC236}">
                <a16:creationId xmlns:a16="http://schemas.microsoft.com/office/drawing/2014/main" id="{F19D1A79-022A-4EC6-80D1-5779CE28C0E0}"/>
              </a:ext>
            </a:extLst>
          </p:cNvPr>
          <p:cNvGrpSpPr/>
          <p:nvPr/>
        </p:nvGrpSpPr>
        <p:grpSpPr>
          <a:xfrm>
            <a:off x="1686911" y="1907628"/>
            <a:ext cx="7236372" cy="5532304"/>
            <a:chOff x="1261242" y="1671146"/>
            <a:chExt cx="7236372" cy="5532304"/>
          </a:xfrm>
        </p:grpSpPr>
        <p:sp>
          <p:nvSpPr>
            <p:cNvPr id="927" name="Google Shape;927;g7be225dcb8_0_65"/>
            <p:cNvSpPr/>
            <p:nvPr/>
          </p:nvSpPr>
          <p:spPr>
            <a:xfrm>
              <a:off x="1507260" y="1940550"/>
              <a:ext cx="6741000" cy="5262900"/>
            </a:xfrm>
            <a:prstGeom prst="rect">
              <a:avLst/>
            </a:prstGeom>
            <a:noFill/>
            <a:ln w="19050" cap="flat" cmpd="sng">
              <a:noFill/>
              <a:prstDash val="solid"/>
              <a:round/>
              <a:headEnd type="none" w="sm" len="sm"/>
              <a:tailEnd type="none" w="sm" len="sm"/>
            </a:ln>
          </p:spPr>
          <p:txBody>
            <a:bodyPr spcFirstLastPara="1" wrap="square" lIns="91425" tIns="45700" rIns="91425" bIns="45700" anchor="t" anchorCtr="0">
              <a:noAutofit/>
            </a:bodyPr>
            <a:lstStyle/>
            <a:p>
              <a:pPr marL="457200" marR="0" lvl="0" indent="-444500" algn="l" rtl="0">
                <a:lnSpc>
                  <a:spcPct val="100000"/>
                </a:lnSpc>
                <a:spcBef>
                  <a:spcPts val="0"/>
                </a:spcBef>
                <a:spcAft>
                  <a:spcPts val="0"/>
                </a:spcAft>
                <a:buClr>
                  <a:srgbClr val="000000"/>
                </a:buClr>
                <a:buSzPts val="2200"/>
                <a:buFont typeface="Open Sans"/>
                <a:buChar char="•"/>
              </a:pPr>
              <a:r>
                <a:rPr lang="en-US" sz="2200" b="0" i="0" u="none" strike="noStrike" cap="none" dirty="0">
                  <a:solidFill>
                    <a:schemeClr val="tx1">
                      <a:lumMod val="75000"/>
                      <a:lumOff val="25000"/>
                    </a:schemeClr>
                  </a:solidFill>
                  <a:latin typeface="Open Sans"/>
                  <a:ea typeface="Open Sans"/>
                  <a:cs typeface="Open Sans"/>
                  <a:sym typeface="Open Sans"/>
                </a:rPr>
                <a:t>The importance of setting up notifications in Jenkins include: </a:t>
              </a:r>
              <a:endParaRPr sz="2200" b="0" i="0" u="none" strike="noStrike" cap="none" dirty="0">
                <a:solidFill>
                  <a:schemeClr val="tx1">
                    <a:lumMod val="75000"/>
                    <a:lumOff val="25000"/>
                  </a:schemeClr>
                </a:solidFill>
                <a:latin typeface="Open Sans"/>
                <a:ea typeface="Open Sans"/>
                <a:cs typeface="Open Sans"/>
                <a:sym typeface="Open Sans"/>
              </a:endParaRPr>
            </a:p>
            <a:p>
              <a:pPr marL="457200" marR="0" lvl="0" indent="-304800" algn="l" rtl="0">
                <a:lnSpc>
                  <a:spcPct val="100000"/>
                </a:lnSpc>
                <a:spcBef>
                  <a:spcPts val="0"/>
                </a:spcBef>
                <a:spcAft>
                  <a:spcPts val="0"/>
                </a:spcAft>
                <a:buClr>
                  <a:srgbClr val="000000"/>
                </a:buClr>
                <a:buSzPts val="2400"/>
                <a:buFont typeface="Arial"/>
                <a:buNone/>
              </a:pPr>
              <a:endParaRPr sz="2200" b="0" i="0" u="none" strike="noStrike" cap="none" dirty="0">
                <a:solidFill>
                  <a:schemeClr val="tx1">
                    <a:lumMod val="75000"/>
                    <a:lumOff val="25000"/>
                  </a:schemeClr>
                </a:solidFill>
                <a:latin typeface="Open Sans"/>
                <a:ea typeface="Open Sans"/>
                <a:cs typeface="Open Sans"/>
                <a:sym typeface="Open Sans"/>
              </a:endParaRPr>
            </a:p>
            <a:p>
              <a:pPr marL="457200" marR="0" lvl="0" indent="-444500" algn="l" rtl="0">
                <a:lnSpc>
                  <a:spcPct val="100000"/>
                </a:lnSpc>
                <a:spcBef>
                  <a:spcPts val="0"/>
                </a:spcBef>
                <a:spcAft>
                  <a:spcPts val="0"/>
                </a:spcAft>
                <a:buClr>
                  <a:srgbClr val="000000"/>
                </a:buClr>
                <a:buSzPts val="2200"/>
                <a:buFont typeface="Open Sans"/>
                <a:buChar char="•"/>
              </a:pPr>
              <a:r>
                <a:rPr lang="en-US" sz="2200" b="0" i="0" u="none" strike="noStrike" cap="none" dirty="0">
                  <a:solidFill>
                    <a:schemeClr val="tx1">
                      <a:lumMod val="75000"/>
                      <a:lumOff val="25000"/>
                    </a:schemeClr>
                  </a:solidFill>
                  <a:highlight>
                    <a:srgbClr val="FFFFFF"/>
                  </a:highlight>
                  <a:latin typeface="Open Sans"/>
                  <a:ea typeface="Open Sans"/>
                  <a:cs typeface="Open Sans"/>
                  <a:sym typeface="Open Sans"/>
                </a:rPr>
                <a:t>When a Jenkins build breaks, the entire team is notified via email messages</a:t>
              </a:r>
              <a:endParaRPr sz="2200" b="0" i="0" u="none" strike="noStrike" cap="none" dirty="0">
                <a:solidFill>
                  <a:schemeClr val="tx1">
                    <a:lumMod val="75000"/>
                    <a:lumOff val="25000"/>
                  </a:schemeClr>
                </a:solidFill>
                <a:latin typeface="Open Sans"/>
                <a:ea typeface="Open Sans"/>
                <a:cs typeface="Open Sans"/>
                <a:sym typeface="Open Sans"/>
              </a:endParaRPr>
            </a:p>
            <a:p>
              <a:pPr marL="457200" marR="0" lvl="0" indent="-304800" algn="l" rtl="0">
                <a:lnSpc>
                  <a:spcPct val="100000"/>
                </a:lnSpc>
                <a:spcBef>
                  <a:spcPts val="0"/>
                </a:spcBef>
                <a:spcAft>
                  <a:spcPts val="0"/>
                </a:spcAft>
                <a:buClr>
                  <a:srgbClr val="000000"/>
                </a:buClr>
                <a:buSzPts val="2400"/>
                <a:buFont typeface="Arial"/>
                <a:buNone/>
              </a:pPr>
              <a:endParaRPr sz="2200" b="0" i="0" u="none" strike="noStrike" cap="none" dirty="0">
                <a:solidFill>
                  <a:schemeClr val="tx1">
                    <a:lumMod val="75000"/>
                    <a:lumOff val="25000"/>
                  </a:schemeClr>
                </a:solidFill>
                <a:latin typeface="Open Sans"/>
                <a:ea typeface="Open Sans"/>
                <a:cs typeface="Open Sans"/>
                <a:sym typeface="Open Sans"/>
              </a:endParaRPr>
            </a:p>
            <a:p>
              <a:pPr marL="457200" marR="0" lvl="0" indent="-444500" algn="l" rtl="0">
                <a:lnSpc>
                  <a:spcPct val="100000"/>
                </a:lnSpc>
                <a:spcBef>
                  <a:spcPts val="0"/>
                </a:spcBef>
                <a:spcAft>
                  <a:spcPts val="0"/>
                </a:spcAft>
                <a:buClr>
                  <a:srgbClr val="000000"/>
                </a:buClr>
                <a:buSzPts val="2200"/>
                <a:buFont typeface="Open Sans"/>
                <a:buChar char="•"/>
              </a:pPr>
              <a:r>
                <a:rPr lang="en-US" sz="2200" b="0" i="0" u="none" strike="noStrike" cap="none" dirty="0">
                  <a:solidFill>
                    <a:schemeClr val="tx1">
                      <a:lumMod val="75000"/>
                      <a:lumOff val="25000"/>
                    </a:schemeClr>
                  </a:solidFill>
                  <a:latin typeface="Open Sans"/>
                  <a:ea typeface="Open Sans"/>
                  <a:cs typeface="Open Sans"/>
                  <a:sym typeface="Open Sans"/>
                </a:rPr>
                <a:t>Using plugins, you can also send instant SMS messages, or post entries on Twitter. </a:t>
              </a:r>
              <a:endParaRPr sz="2200" b="0" i="0" u="none" strike="noStrike" cap="none" dirty="0">
                <a:solidFill>
                  <a:schemeClr val="tx1">
                    <a:lumMod val="75000"/>
                    <a:lumOff val="25000"/>
                  </a:schemeClr>
                </a:solidFill>
                <a:latin typeface="Open Sans"/>
                <a:ea typeface="Open Sans"/>
                <a:cs typeface="Open Sans"/>
                <a:sym typeface="Open Sans"/>
              </a:endParaRPr>
            </a:p>
            <a:p>
              <a:pPr marL="457200" marR="0" lvl="0" indent="-304800" algn="l" rtl="0">
                <a:lnSpc>
                  <a:spcPct val="100000"/>
                </a:lnSpc>
                <a:spcBef>
                  <a:spcPts val="0"/>
                </a:spcBef>
                <a:spcAft>
                  <a:spcPts val="0"/>
                </a:spcAft>
                <a:buClr>
                  <a:srgbClr val="000000"/>
                </a:buClr>
                <a:buSzPts val="2400"/>
                <a:buFont typeface="Arial"/>
                <a:buNone/>
              </a:pPr>
              <a:endParaRPr sz="2200" b="0" i="0" u="none" strike="noStrike" cap="none" dirty="0">
                <a:solidFill>
                  <a:schemeClr val="tx1">
                    <a:lumMod val="75000"/>
                    <a:lumOff val="25000"/>
                  </a:schemeClr>
                </a:solidFill>
                <a:latin typeface="Open Sans"/>
                <a:ea typeface="Open Sans"/>
                <a:cs typeface="Open Sans"/>
                <a:sym typeface="Open Sans"/>
              </a:endParaRPr>
            </a:p>
            <a:p>
              <a:pPr marL="457200" marR="0" lvl="0" indent="-444500" algn="l" rtl="0">
                <a:lnSpc>
                  <a:spcPct val="100000"/>
                </a:lnSpc>
                <a:spcBef>
                  <a:spcPts val="0"/>
                </a:spcBef>
                <a:spcAft>
                  <a:spcPts val="0"/>
                </a:spcAft>
                <a:buClr>
                  <a:srgbClr val="000000"/>
                </a:buClr>
                <a:buSzPts val="2200"/>
                <a:buFont typeface="Open Sans"/>
                <a:buChar char="•"/>
              </a:pPr>
              <a:r>
                <a:rPr lang="en-US" sz="2200" b="0" i="0" u="none" strike="noStrike" cap="none" dirty="0">
                  <a:solidFill>
                    <a:schemeClr val="tx1">
                      <a:lumMod val="75000"/>
                      <a:lumOff val="25000"/>
                    </a:schemeClr>
                  </a:solidFill>
                  <a:latin typeface="Open Sans"/>
                  <a:ea typeface="Open Sans"/>
                  <a:cs typeface="Open Sans"/>
                  <a:sym typeface="Open Sans"/>
                </a:rPr>
                <a:t>Easy set up.</a:t>
              </a:r>
              <a:endParaRPr sz="2200" b="0" i="0" u="none" strike="noStrike" cap="none" dirty="0">
                <a:solidFill>
                  <a:schemeClr val="tx1">
                    <a:lumMod val="75000"/>
                    <a:lumOff val="25000"/>
                  </a:schemeClr>
                </a:solidFill>
                <a:latin typeface="Open Sans"/>
                <a:ea typeface="Open Sans"/>
                <a:cs typeface="Open Sans"/>
                <a:sym typeface="Open Sans"/>
              </a:endParaRPr>
            </a:p>
            <a:p>
              <a:pPr marL="457200" marR="0" lvl="0" indent="-304800" algn="l" rtl="0">
                <a:lnSpc>
                  <a:spcPct val="100000"/>
                </a:lnSpc>
                <a:spcBef>
                  <a:spcPts val="0"/>
                </a:spcBef>
                <a:spcAft>
                  <a:spcPts val="0"/>
                </a:spcAft>
                <a:buClr>
                  <a:srgbClr val="000000"/>
                </a:buClr>
                <a:buSzPts val="2400"/>
                <a:buFont typeface="Arial"/>
                <a:buNone/>
              </a:pPr>
              <a:endParaRPr sz="2400" b="0" i="0" u="none" strike="noStrike" cap="none" dirty="0">
                <a:solidFill>
                  <a:schemeClr val="tx1">
                    <a:lumMod val="75000"/>
                    <a:lumOff val="25000"/>
                  </a:schemeClr>
                </a:solidFill>
                <a:latin typeface="Arial"/>
                <a:ea typeface="Arial"/>
                <a:cs typeface="Arial"/>
                <a:sym typeface="Arial"/>
              </a:endParaRPr>
            </a:p>
            <a:p>
              <a:pPr marL="457200" marR="0" lvl="0" indent="-444500" algn="l" rtl="0">
                <a:lnSpc>
                  <a:spcPct val="100000"/>
                </a:lnSpc>
                <a:spcBef>
                  <a:spcPts val="0"/>
                </a:spcBef>
                <a:spcAft>
                  <a:spcPts val="0"/>
                </a:spcAft>
                <a:buClr>
                  <a:srgbClr val="000000"/>
                </a:buClr>
                <a:buSzPts val="2200"/>
                <a:buFont typeface="Open Sans"/>
                <a:buChar char="•"/>
              </a:pPr>
              <a:r>
                <a:rPr lang="en-US" sz="2200" b="0" i="0" u="none" strike="noStrike" cap="none" dirty="0">
                  <a:solidFill>
                    <a:schemeClr val="tx1">
                      <a:lumMod val="75000"/>
                      <a:lumOff val="25000"/>
                    </a:schemeClr>
                  </a:solidFill>
                  <a:highlight>
                    <a:srgbClr val="FFFFFF"/>
                  </a:highlight>
                  <a:latin typeface="Open Sans"/>
                  <a:ea typeface="Open Sans"/>
                  <a:cs typeface="Open Sans"/>
                  <a:sym typeface="Open Sans"/>
                </a:rPr>
                <a:t>If the local SMTP server address is present, you can just provide its value in the email notification section</a:t>
              </a:r>
              <a:endParaRPr sz="2200" b="0" i="0" u="none" strike="noStrike" cap="none" dirty="0">
                <a:solidFill>
                  <a:schemeClr val="tx1">
                    <a:lumMod val="75000"/>
                    <a:lumOff val="25000"/>
                  </a:schemeClr>
                </a:solidFill>
                <a:latin typeface="Open Sans"/>
                <a:ea typeface="Open Sans"/>
                <a:cs typeface="Open Sans"/>
                <a:sym typeface="Open Sans"/>
              </a:endParaRPr>
            </a:p>
          </p:txBody>
        </p:sp>
        <p:sp>
          <p:nvSpPr>
            <p:cNvPr id="7" name="Rectangle: Rounded Corners 6">
              <a:extLst>
                <a:ext uri="{FF2B5EF4-FFF2-40B4-BE49-F238E27FC236}">
                  <a16:creationId xmlns:a16="http://schemas.microsoft.com/office/drawing/2014/main" id="{CB876EDE-7B45-4075-B2AA-7B2255644896}"/>
                </a:ext>
              </a:extLst>
            </p:cNvPr>
            <p:cNvSpPr/>
            <p:nvPr/>
          </p:nvSpPr>
          <p:spPr>
            <a:xfrm>
              <a:off x="1261242" y="1671146"/>
              <a:ext cx="7236372" cy="5328744"/>
            </a:xfrm>
            <a:prstGeom prst="roundRect">
              <a:avLst>
                <a:gd name="adj" fmla="val 3474"/>
              </a:avLst>
            </a:prstGeom>
            <a:noFill/>
            <a:ln>
              <a:solidFill>
                <a:srgbClr val="FA711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933"/>
        <p:cNvGrpSpPr/>
        <p:nvPr/>
      </p:nvGrpSpPr>
      <p:grpSpPr>
        <a:xfrm>
          <a:off x="0" y="0"/>
          <a:ext cx="0" cy="0"/>
          <a:chOff x="0" y="0"/>
          <a:chExt cx="0" cy="0"/>
        </a:xfrm>
      </p:grpSpPr>
      <p:sp>
        <p:nvSpPr>
          <p:cNvPr id="934" name="Google Shape;934;g7be225dcb8_0_73"/>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3200"/>
              <a:buFont typeface="Open Sans ExtraBold"/>
              <a:buNone/>
            </a:pPr>
            <a:r>
              <a:rPr lang="en-US"/>
              <a:t>Security</a:t>
            </a:r>
            <a:endParaRPr/>
          </a:p>
        </p:txBody>
      </p:sp>
      <p:sp>
        <p:nvSpPr>
          <p:cNvPr id="936" name="Google Shape;936;g7be225dcb8_0_73"/>
          <p:cNvSpPr/>
          <p:nvPr/>
        </p:nvSpPr>
        <p:spPr>
          <a:xfrm>
            <a:off x="872941" y="908124"/>
            <a:ext cx="14578500" cy="7695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tx1">
                    <a:lumMod val="75000"/>
                    <a:lumOff val="25000"/>
                  </a:schemeClr>
                </a:solidFill>
                <a:latin typeface="Open Sans"/>
                <a:ea typeface="Open Sans"/>
                <a:cs typeface="Open Sans"/>
                <a:sym typeface="Open Sans"/>
              </a:rPr>
              <a:t>As Jenkins is used in many organization, Jenkins offers many configuration options for enabling, editing, or disabling various security features.</a:t>
            </a:r>
            <a:endParaRPr sz="1400" b="0" i="0" u="none" strike="noStrike" cap="none">
              <a:solidFill>
                <a:schemeClr val="tx1">
                  <a:lumMod val="75000"/>
                  <a:lumOff val="25000"/>
                </a:schemeClr>
              </a:solidFill>
              <a:sym typeface="Arial"/>
            </a:endParaRPr>
          </a:p>
        </p:txBody>
      </p:sp>
      <p:sp>
        <p:nvSpPr>
          <p:cNvPr id="937" name="Google Shape;937;g7be225dcb8_0_73"/>
          <p:cNvSpPr/>
          <p:nvPr/>
        </p:nvSpPr>
        <p:spPr>
          <a:xfrm>
            <a:off x="872941" y="2002033"/>
            <a:ext cx="4928769" cy="5847900"/>
          </a:xfrm>
          <a:prstGeom prst="rect">
            <a:avLst/>
          </a:prstGeom>
          <a:noFill/>
          <a:ln>
            <a:noFill/>
          </a:ln>
        </p:spPr>
        <p:txBody>
          <a:bodyPr spcFirstLastPara="1" wrap="square" lIns="91425" tIns="45700" rIns="91425" bIns="45700" anchor="t" anchorCtr="0">
            <a:noAutofit/>
          </a:bodyPr>
          <a:lstStyle/>
          <a:p>
            <a:pPr marL="457200" marR="0" lvl="0" indent="-457200" algn="l" rtl="0">
              <a:lnSpc>
                <a:spcPct val="100000"/>
              </a:lnSpc>
              <a:spcBef>
                <a:spcPts val="0"/>
              </a:spcBef>
              <a:spcAft>
                <a:spcPts val="0"/>
              </a:spcAft>
              <a:buClr>
                <a:srgbClr val="000000"/>
              </a:buClr>
              <a:buSzPts val="2200"/>
              <a:buFont typeface="Arial"/>
              <a:buChar char="•"/>
            </a:pPr>
            <a:r>
              <a:rPr lang="en-US" sz="2200" b="1" i="0" u="none" strike="noStrike" cap="none" dirty="0">
                <a:solidFill>
                  <a:schemeClr val="tx1">
                    <a:lumMod val="75000"/>
                    <a:lumOff val="25000"/>
                  </a:schemeClr>
                </a:solidFill>
                <a:latin typeface="Open Sans"/>
                <a:ea typeface="Open Sans"/>
                <a:cs typeface="Open Sans"/>
                <a:sym typeface="Open Sans"/>
              </a:rPr>
              <a:t>Enable security</a:t>
            </a:r>
            <a:r>
              <a:rPr lang="en-US" sz="2200" b="0" i="0" u="none" strike="noStrike" cap="none" dirty="0">
                <a:solidFill>
                  <a:schemeClr val="tx1">
                    <a:lumMod val="75000"/>
                    <a:lumOff val="25000"/>
                  </a:schemeClr>
                </a:solidFill>
                <a:latin typeface="Open Sans"/>
                <a:ea typeface="Open Sans"/>
                <a:cs typeface="Open Sans"/>
                <a:sym typeface="Open Sans"/>
              </a:rPr>
              <a:t> section allows a Jenkins administrator to enable, configure, or disable security features.</a:t>
            </a:r>
            <a:endParaRPr sz="1400" b="0" i="0" u="none" strike="noStrike" cap="none" dirty="0">
              <a:solidFill>
                <a:schemeClr val="tx1">
                  <a:lumMod val="75000"/>
                  <a:lumOff val="25000"/>
                </a:schemeClr>
              </a:solidFill>
              <a:sym typeface="Arial"/>
            </a:endParaRPr>
          </a:p>
          <a:p>
            <a:pPr marL="457200" marR="0" lvl="0" indent="-317500" algn="l" rtl="0">
              <a:lnSpc>
                <a:spcPct val="100000"/>
              </a:lnSpc>
              <a:spcBef>
                <a:spcPts val="0"/>
              </a:spcBef>
              <a:spcAft>
                <a:spcPts val="0"/>
              </a:spcAft>
              <a:buClr>
                <a:srgbClr val="000000"/>
              </a:buClr>
              <a:buSzPts val="2200"/>
              <a:buFont typeface="Arial"/>
              <a:buNone/>
            </a:pPr>
            <a:endParaRPr sz="2200" b="0" i="0" u="none" strike="noStrike" cap="none" dirty="0">
              <a:solidFill>
                <a:schemeClr val="tx1">
                  <a:lumMod val="75000"/>
                  <a:lumOff val="25000"/>
                </a:schemeClr>
              </a:solidFill>
              <a:latin typeface="Open Sans"/>
              <a:ea typeface="Open Sans"/>
              <a:cs typeface="Open Sans"/>
              <a:sym typeface="Open Sans"/>
            </a:endParaRPr>
          </a:p>
          <a:p>
            <a:pPr marL="457200" marR="0" lvl="0" indent="-457200" algn="l" rtl="0">
              <a:lnSpc>
                <a:spcPct val="100000"/>
              </a:lnSpc>
              <a:spcBef>
                <a:spcPts val="0"/>
              </a:spcBef>
              <a:spcAft>
                <a:spcPts val="0"/>
              </a:spcAft>
              <a:buClr>
                <a:srgbClr val="000000"/>
              </a:buClr>
              <a:buSzPts val="2200"/>
              <a:buFont typeface="Arial"/>
              <a:buChar char="•"/>
            </a:pPr>
            <a:r>
              <a:rPr lang="en-US" sz="2200" b="0" i="0" u="none" strike="noStrike" cap="none" dirty="0">
                <a:solidFill>
                  <a:schemeClr val="tx1">
                    <a:lumMod val="75000"/>
                    <a:lumOff val="25000"/>
                  </a:schemeClr>
                </a:solidFill>
                <a:highlight>
                  <a:srgbClr val="FFFFFF"/>
                </a:highlight>
                <a:latin typeface="Open Sans"/>
                <a:ea typeface="Open Sans"/>
                <a:cs typeface="Open Sans"/>
                <a:sym typeface="Open Sans"/>
              </a:rPr>
              <a:t>Access control is the primary security mechanism for a Jenkins environment and have two major parameters</a:t>
            </a:r>
            <a:r>
              <a:rPr lang="en-US" sz="2200" b="0" i="0" u="none" strike="noStrike" cap="none" dirty="0">
                <a:solidFill>
                  <a:schemeClr val="tx1">
                    <a:lumMod val="75000"/>
                    <a:lumOff val="25000"/>
                  </a:schemeClr>
                </a:solidFill>
                <a:latin typeface="Open Sans"/>
                <a:ea typeface="Open Sans"/>
                <a:cs typeface="Open Sans"/>
                <a:sym typeface="Open Sans"/>
              </a:rPr>
              <a:t>:</a:t>
            </a:r>
            <a:endParaRPr sz="1400" b="0" i="0" u="none" strike="noStrike" cap="none" dirty="0">
              <a:solidFill>
                <a:schemeClr val="tx1">
                  <a:lumMod val="75000"/>
                  <a:lumOff val="25000"/>
                </a:schemeClr>
              </a:solidFill>
              <a:sym typeface="Arial"/>
            </a:endParaRPr>
          </a:p>
          <a:p>
            <a:pPr marL="457200" marR="0" lvl="0" indent="-457200" algn="l" rtl="0">
              <a:lnSpc>
                <a:spcPct val="100000"/>
              </a:lnSpc>
              <a:spcBef>
                <a:spcPts val="0"/>
              </a:spcBef>
              <a:spcAft>
                <a:spcPts val="0"/>
              </a:spcAft>
              <a:buClr>
                <a:srgbClr val="000000"/>
              </a:buClr>
              <a:buSzPts val="2200"/>
              <a:buFont typeface="Arial"/>
              <a:buNone/>
            </a:pPr>
            <a:endParaRPr sz="2200" b="0" i="0" u="none" strike="noStrike" cap="none" dirty="0">
              <a:solidFill>
                <a:schemeClr val="tx1">
                  <a:lumMod val="75000"/>
                  <a:lumOff val="25000"/>
                </a:schemeClr>
              </a:solidFill>
              <a:latin typeface="Open Sans"/>
              <a:ea typeface="Open Sans"/>
              <a:cs typeface="Open Sans"/>
              <a:sym typeface="Open Sans"/>
            </a:endParaRPr>
          </a:p>
          <a:p>
            <a:pPr marL="457200" marR="0" lvl="0" indent="-457200" algn="l" rtl="0">
              <a:lnSpc>
                <a:spcPct val="100000"/>
              </a:lnSpc>
              <a:spcBef>
                <a:spcPts val="0"/>
              </a:spcBef>
              <a:spcAft>
                <a:spcPts val="0"/>
              </a:spcAft>
              <a:buClr>
                <a:srgbClr val="000000"/>
              </a:buClr>
              <a:buSzPts val="2200"/>
              <a:buFont typeface="Arial"/>
              <a:buAutoNum type="arabicPeriod"/>
            </a:pPr>
            <a:r>
              <a:rPr lang="en-US" sz="2200" b="1" i="0" u="none" strike="noStrike" cap="none" dirty="0">
                <a:solidFill>
                  <a:schemeClr val="tx1">
                    <a:lumMod val="75000"/>
                    <a:lumOff val="25000"/>
                  </a:schemeClr>
                </a:solidFill>
                <a:latin typeface="Open Sans"/>
                <a:ea typeface="Open Sans"/>
                <a:cs typeface="Open Sans"/>
                <a:sym typeface="Open Sans"/>
              </a:rPr>
              <a:t>Security Realm</a:t>
            </a:r>
            <a:r>
              <a:rPr lang="en-US" sz="2200" b="0" i="0" u="none" strike="noStrike" cap="none" dirty="0">
                <a:solidFill>
                  <a:schemeClr val="tx1">
                    <a:lumMod val="75000"/>
                    <a:lumOff val="25000"/>
                  </a:schemeClr>
                </a:solidFill>
                <a:latin typeface="Open Sans"/>
                <a:ea typeface="Open Sans"/>
                <a:cs typeface="Open Sans"/>
                <a:sym typeface="Open Sans"/>
              </a:rPr>
              <a:t> which informs the Jenkins environment about the user authentication.</a:t>
            </a:r>
            <a:endParaRPr sz="1400" b="0" i="0" u="none" strike="noStrike" cap="none" dirty="0">
              <a:solidFill>
                <a:schemeClr val="tx1">
                  <a:lumMod val="75000"/>
                  <a:lumOff val="25000"/>
                </a:schemeClr>
              </a:solidFill>
              <a:sym typeface="Arial"/>
            </a:endParaRPr>
          </a:p>
          <a:p>
            <a:pPr marL="457200" marR="0" lvl="0" indent="-317500" algn="l" rtl="0">
              <a:lnSpc>
                <a:spcPct val="100000"/>
              </a:lnSpc>
              <a:spcBef>
                <a:spcPts val="0"/>
              </a:spcBef>
              <a:spcAft>
                <a:spcPts val="0"/>
              </a:spcAft>
              <a:buClr>
                <a:srgbClr val="000000"/>
              </a:buClr>
              <a:buSzPts val="2200"/>
              <a:buFont typeface="Arial"/>
              <a:buNone/>
            </a:pPr>
            <a:endParaRPr sz="2200" b="0" i="0" u="none" strike="noStrike" cap="none" dirty="0">
              <a:solidFill>
                <a:schemeClr val="tx1">
                  <a:lumMod val="75000"/>
                  <a:lumOff val="25000"/>
                </a:schemeClr>
              </a:solidFill>
              <a:latin typeface="Open Sans"/>
              <a:ea typeface="Open Sans"/>
              <a:cs typeface="Open Sans"/>
              <a:sym typeface="Open Sans"/>
            </a:endParaRPr>
          </a:p>
          <a:p>
            <a:pPr marL="457200" marR="0" lvl="0" indent="-457200" algn="l" rtl="0">
              <a:lnSpc>
                <a:spcPct val="100000"/>
              </a:lnSpc>
              <a:spcBef>
                <a:spcPts val="0"/>
              </a:spcBef>
              <a:spcAft>
                <a:spcPts val="0"/>
              </a:spcAft>
              <a:buClr>
                <a:srgbClr val="000000"/>
              </a:buClr>
              <a:buSzPts val="2200"/>
              <a:buFont typeface="Arial"/>
              <a:buAutoNum type="arabicPeriod"/>
            </a:pPr>
            <a:r>
              <a:rPr lang="en-US" sz="2200" b="1" i="0" u="none" strike="noStrike" cap="none" dirty="0">
                <a:solidFill>
                  <a:schemeClr val="tx1">
                    <a:lumMod val="75000"/>
                    <a:lumOff val="25000"/>
                  </a:schemeClr>
                </a:solidFill>
                <a:latin typeface="Open Sans"/>
                <a:ea typeface="Open Sans"/>
                <a:cs typeface="Open Sans"/>
                <a:sym typeface="Open Sans"/>
              </a:rPr>
              <a:t>Authorization</a:t>
            </a:r>
            <a:r>
              <a:rPr lang="en-US" sz="2200" b="0" i="0" u="none" strike="noStrike" cap="none" dirty="0">
                <a:solidFill>
                  <a:schemeClr val="tx1">
                    <a:lumMod val="75000"/>
                    <a:lumOff val="25000"/>
                  </a:schemeClr>
                </a:solidFill>
                <a:latin typeface="Open Sans"/>
                <a:ea typeface="Open Sans"/>
                <a:cs typeface="Open Sans"/>
                <a:sym typeface="Open Sans"/>
              </a:rPr>
              <a:t> configuration states the  users and/or groups that have the permission to access Jenkins.</a:t>
            </a:r>
            <a:endParaRPr sz="2200" b="0" i="0" u="none" strike="noStrike" cap="none" dirty="0">
              <a:solidFill>
                <a:schemeClr val="tx1">
                  <a:lumMod val="75000"/>
                  <a:lumOff val="25000"/>
                </a:schemeClr>
              </a:solidFill>
              <a:latin typeface="Open Sans"/>
              <a:ea typeface="Open Sans"/>
              <a:cs typeface="Open Sans"/>
              <a:sym typeface="Open Sans"/>
            </a:endParaRPr>
          </a:p>
        </p:txBody>
      </p:sp>
      <p:pic>
        <p:nvPicPr>
          <p:cNvPr id="938" name="Google Shape;938;g7be225dcb8_0_73" descr="Configure Global Security - Enable Security"/>
          <p:cNvPicPr preferRelativeResize="0"/>
          <p:nvPr/>
        </p:nvPicPr>
        <p:blipFill rotWithShape="1">
          <a:blip r:embed="rId3">
            <a:alphaModFix/>
          </a:blip>
          <a:srcRect/>
          <a:stretch/>
        </p:blipFill>
        <p:spPr>
          <a:xfrm>
            <a:off x="6637507" y="1970502"/>
            <a:ext cx="8516344" cy="6375676"/>
          </a:xfrm>
          <a:prstGeom prst="rect">
            <a:avLst/>
          </a:prstGeom>
          <a:noFill/>
          <a:ln>
            <a:noFill/>
          </a:ln>
        </p:spPr>
      </p:pic>
      <p:pic>
        <p:nvPicPr>
          <p:cNvPr id="7" name="Google Shape;39;p26">
            <a:extLst>
              <a:ext uri="{FF2B5EF4-FFF2-40B4-BE49-F238E27FC236}">
                <a16:creationId xmlns:a16="http://schemas.microsoft.com/office/drawing/2014/main" id="{BFF845D7-3773-4A5B-A2BE-99CD47DC639A}"/>
              </a:ext>
            </a:extLst>
          </p:cNvPr>
          <p:cNvPicPr preferRelativeResize="0"/>
          <p:nvPr/>
        </p:nvPicPr>
        <p:blipFill rotWithShape="1">
          <a:blip r:embed="rId4">
            <a:alphaModFix/>
          </a:blip>
          <a:srcRect t="6807" b="6798"/>
          <a:stretch/>
        </p:blipFill>
        <p:spPr>
          <a:xfrm>
            <a:off x="6637507" y="797822"/>
            <a:ext cx="3201710" cy="10157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943"/>
        <p:cNvGrpSpPr/>
        <p:nvPr/>
      </p:nvGrpSpPr>
      <p:grpSpPr>
        <a:xfrm>
          <a:off x="0" y="0"/>
          <a:ext cx="0" cy="0"/>
          <a:chOff x="0" y="0"/>
          <a:chExt cx="0" cy="0"/>
        </a:xfrm>
      </p:grpSpPr>
      <p:sp>
        <p:nvSpPr>
          <p:cNvPr id="944" name="Google Shape;944;g7be225dcb8_0_82"/>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3200"/>
              <a:buFont typeface="Open Sans ExtraBold"/>
              <a:buNone/>
            </a:pPr>
            <a:r>
              <a:rPr lang="en-US" dirty="0"/>
              <a:t>Blue Ocean Strategy</a:t>
            </a:r>
            <a:endParaRPr dirty="0"/>
          </a:p>
        </p:txBody>
      </p:sp>
      <p:sp>
        <p:nvSpPr>
          <p:cNvPr id="946" name="Google Shape;946;g7be225dcb8_0_82"/>
          <p:cNvSpPr/>
          <p:nvPr/>
        </p:nvSpPr>
        <p:spPr>
          <a:xfrm>
            <a:off x="872941" y="908124"/>
            <a:ext cx="14578500" cy="7695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tx1">
                    <a:lumMod val="75000"/>
                    <a:lumOff val="25000"/>
                  </a:schemeClr>
                </a:solidFill>
                <a:latin typeface="Open Sans"/>
                <a:ea typeface="Open Sans"/>
                <a:cs typeface="Open Sans"/>
                <a:sym typeface="Open Sans"/>
              </a:rPr>
              <a:t>Blue Ocean is an approach strategy and user experience enhancement in Jenkins that goes on-par with pipeline, which in itself is an optimized build strategy.</a:t>
            </a:r>
            <a:endParaRPr sz="1400" b="0" i="0" u="none" strike="noStrike" cap="none">
              <a:solidFill>
                <a:schemeClr val="tx1">
                  <a:lumMod val="75000"/>
                  <a:lumOff val="25000"/>
                </a:schemeClr>
              </a:solidFill>
              <a:sym typeface="Arial"/>
            </a:endParaRPr>
          </a:p>
        </p:txBody>
      </p:sp>
      <p:sp>
        <p:nvSpPr>
          <p:cNvPr id="947" name="Google Shape;947;g7be225dcb8_0_82"/>
          <p:cNvSpPr/>
          <p:nvPr/>
        </p:nvSpPr>
        <p:spPr>
          <a:xfrm rot="10800000">
            <a:off x="2910663" y="6207175"/>
            <a:ext cx="411092" cy="642825"/>
          </a:xfrm>
          <a:custGeom>
            <a:avLst/>
            <a:gdLst/>
            <a:ahLst/>
            <a:cxnLst/>
            <a:rect l="l" t="t" r="r" b="b"/>
            <a:pathLst>
              <a:path w="259" h="405" extrusionOk="0">
                <a:moveTo>
                  <a:pt x="259" y="384"/>
                </a:moveTo>
                <a:lnTo>
                  <a:pt x="35" y="0"/>
                </a:lnTo>
                <a:lnTo>
                  <a:pt x="0" y="21"/>
                </a:lnTo>
                <a:lnTo>
                  <a:pt x="222" y="405"/>
                </a:lnTo>
                <a:lnTo>
                  <a:pt x="259" y="384"/>
                </a:lnTo>
                <a:close/>
              </a:path>
            </a:pathLst>
          </a:custGeom>
          <a:solidFill>
            <a:srgbClr val="833C0B"/>
          </a:solidFill>
          <a:ln>
            <a:noFill/>
          </a:ln>
        </p:spPr>
        <p:txBody>
          <a:bodyPr spcFirstLastPara="1" wrap="square" lIns="91400" tIns="45700" rIns="91400"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tx1">
                  <a:lumMod val="75000"/>
                  <a:lumOff val="25000"/>
                </a:schemeClr>
              </a:solidFill>
              <a:latin typeface="Arial"/>
              <a:ea typeface="Arial"/>
              <a:cs typeface="Arial"/>
              <a:sym typeface="Arial"/>
            </a:endParaRPr>
          </a:p>
        </p:txBody>
      </p:sp>
      <p:sp>
        <p:nvSpPr>
          <p:cNvPr id="948" name="Google Shape;948;g7be225dcb8_0_82"/>
          <p:cNvSpPr/>
          <p:nvPr/>
        </p:nvSpPr>
        <p:spPr>
          <a:xfrm rot="10800000">
            <a:off x="3390776" y="5691326"/>
            <a:ext cx="642826" cy="409504"/>
          </a:xfrm>
          <a:custGeom>
            <a:avLst/>
            <a:gdLst/>
            <a:ahLst/>
            <a:cxnLst/>
            <a:rect l="l" t="t" r="r" b="b"/>
            <a:pathLst>
              <a:path w="405" h="258" extrusionOk="0">
                <a:moveTo>
                  <a:pt x="405" y="223"/>
                </a:moveTo>
                <a:lnTo>
                  <a:pt x="20" y="0"/>
                </a:lnTo>
                <a:lnTo>
                  <a:pt x="0" y="36"/>
                </a:lnTo>
                <a:lnTo>
                  <a:pt x="384" y="258"/>
                </a:lnTo>
                <a:lnTo>
                  <a:pt x="405" y="223"/>
                </a:lnTo>
                <a:close/>
              </a:path>
            </a:pathLst>
          </a:custGeom>
          <a:solidFill>
            <a:srgbClr val="4DB6AC"/>
          </a:solidFill>
          <a:ln>
            <a:noFill/>
          </a:ln>
        </p:spPr>
        <p:txBody>
          <a:bodyPr spcFirstLastPara="1" wrap="square" lIns="91400" tIns="45700" rIns="91400"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tx1">
                  <a:lumMod val="75000"/>
                  <a:lumOff val="25000"/>
                </a:schemeClr>
              </a:solidFill>
              <a:latin typeface="Arial"/>
              <a:ea typeface="Arial"/>
              <a:cs typeface="Arial"/>
              <a:sym typeface="Arial"/>
            </a:endParaRPr>
          </a:p>
        </p:txBody>
      </p:sp>
      <p:sp>
        <p:nvSpPr>
          <p:cNvPr id="949" name="Google Shape;949;g7be225dcb8_0_82"/>
          <p:cNvSpPr/>
          <p:nvPr/>
        </p:nvSpPr>
        <p:spPr>
          <a:xfrm rot="10800000">
            <a:off x="3602836" y="4976934"/>
            <a:ext cx="708000" cy="63600"/>
          </a:xfrm>
          <a:prstGeom prst="rect">
            <a:avLst/>
          </a:prstGeom>
          <a:solidFill>
            <a:srgbClr val="FF8A65"/>
          </a:solidFill>
          <a:ln>
            <a:noFill/>
          </a:ln>
        </p:spPr>
        <p:txBody>
          <a:bodyPr spcFirstLastPara="1" wrap="square" lIns="91400" tIns="45700" rIns="91400"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tx1">
                  <a:lumMod val="75000"/>
                  <a:lumOff val="25000"/>
                </a:schemeClr>
              </a:solidFill>
              <a:latin typeface="Arial"/>
              <a:ea typeface="Arial"/>
              <a:cs typeface="Arial"/>
              <a:sym typeface="Arial"/>
            </a:endParaRPr>
          </a:p>
        </p:txBody>
      </p:sp>
      <p:sp>
        <p:nvSpPr>
          <p:cNvPr id="950" name="Google Shape;950;g7be225dcb8_0_82"/>
          <p:cNvSpPr/>
          <p:nvPr/>
        </p:nvSpPr>
        <p:spPr>
          <a:xfrm rot="10800000">
            <a:off x="2873340" y="3212082"/>
            <a:ext cx="411092" cy="644413"/>
          </a:xfrm>
          <a:custGeom>
            <a:avLst/>
            <a:gdLst/>
            <a:ahLst/>
            <a:cxnLst/>
            <a:rect l="l" t="t" r="r" b="b"/>
            <a:pathLst>
              <a:path w="259" h="406" extrusionOk="0">
                <a:moveTo>
                  <a:pt x="222" y="0"/>
                </a:moveTo>
                <a:lnTo>
                  <a:pt x="0" y="385"/>
                </a:lnTo>
                <a:lnTo>
                  <a:pt x="35" y="406"/>
                </a:lnTo>
                <a:lnTo>
                  <a:pt x="259" y="20"/>
                </a:lnTo>
                <a:lnTo>
                  <a:pt x="222" y="0"/>
                </a:lnTo>
                <a:close/>
              </a:path>
            </a:pathLst>
          </a:custGeom>
          <a:solidFill>
            <a:srgbClr val="833C0B"/>
          </a:solidFill>
          <a:ln>
            <a:noFill/>
          </a:ln>
        </p:spPr>
        <p:txBody>
          <a:bodyPr spcFirstLastPara="1" wrap="square" lIns="91400" tIns="45700" rIns="91400"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tx1">
                  <a:lumMod val="75000"/>
                  <a:lumOff val="25000"/>
                </a:schemeClr>
              </a:solidFill>
              <a:latin typeface="Arial"/>
              <a:ea typeface="Arial"/>
              <a:cs typeface="Arial"/>
              <a:sym typeface="Arial"/>
            </a:endParaRPr>
          </a:p>
        </p:txBody>
      </p:sp>
      <p:sp>
        <p:nvSpPr>
          <p:cNvPr id="951" name="Google Shape;951;g7be225dcb8_0_82"/>
          <p:cNvSpPr/>
          <p:nvPr/>
        </p:nvSpPr>
        <p:spPr>
          <a:xfrm rot="10800000">
            <a:off x="2886037" y="3812052"/>
            <a:ext cx="738060" cy="2439564"/>
          </a:xfrm>
          <a:custGeom>
            <a:avLst/>
            <a:gdLst/>
            <a:ahLst/>
            <a:cxnLst/>
            <a:rect l="l" t="t" r="r" b="b"/>
            <a:pathLst>
              <a:path w="318" h="1053" extrusionOk="0">
                <a:moveTo>
                  <a:pt x="304" y="0"/>
                </a:moveTo>
                <a:cubicBezTo>
                  <a:pt x="213" y="53"/>
                  <a:pt x="137" y="128"/>
                  <a:pt x="83" y="219"/>
                </a:cubicBezTo>
                <a:cubicBezTo>
                  <a:pt x="30" y="309"/>
                  <a:pt x="0" y="414"/>
                  <a:pt x="0" y="527"/>
                </a:cubicBezTo>
                <a:cubicBezTo>
                  <a:pt x="0" y="639"/>
                  <a:pt x="30" y="745"/>
                  <a:pt x="83" y="835"/>
                </a:cubicBezTo>
                <a:cubicBezTo>
                  <a:pt x="137" y="925"/>
                  <a:pt x="213" y="1001"/>
                  <a:pt x="304" y="1053"/>
                </a:cubicBezTo>
                <a:cubicBezTo>
                  <a:pt x="318" y="1029"/>
                  <a:pt x="318" y="1029"/>
                  <a:pt x="318" y="1029"/>
                </a:cubicBezTo>
                <a:cubicBezTo>
                  <a:pt x="231" y="979"/>
                  <a:pt x="158" y="907"/>
                  <a:pt x="108" y="821"/>
                </a:cubicBezTo>
                <a:cubicBezTo>
                  <a:pt x="57" y="734"/>
                  <a:pt x="28" y="634"/>
                  <a:pt x="28" y="527"/>
                </a:cubicBezTo>
                <a:cubicBezTo>
                  <a:pt x="28" y="419"/>
                  <a:pt x="57" y="319"/>
                  <a:pt x="108" y="233"/>
                </a:cubicBezTo>
                <a:cubicBezTo>
                  <a:pt x="158" y="147"/>
                  <a:pt x="231" y="75"/>
                  <a:pt x="318" y="24"/>
                </a:cubicBezTo>
                <a:lnTo>
                  <a:pt x="304" y="0"/>
                </a:lnTo>
                <a:close/>
              </a:path>
            </a:pathLst>
          </a:custGeom>
          <a:solidFill>
            <a:srgbClr val="323F4F"/>
          </a:solidFill>
          <a:ln>
            <a:noFill/>
          </a:ln>
        </p:spPr>
        <p:txBody>
          <a:bodyPr spcFirstLastPara="1" wrap="square" lIns="91400" tIns="45700" rIns="91400"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tx1">
                  <a:lumMod val="75000"/>
                  <a:lumOff val="25000"/>
                </a:schemeClr>
              </a:solidFill>
              <a:latin typeface="Arial"/>
              <a:ea typeface="Arial"/>
              <a:cs typeface="Arial"/>
              <a:sym typeface="Arial"/>
            </a:endParaRPr>
          </a:p>
        </p:txBody>
      </p:sp>
      <p:grpSp>
        <p:nvGrpSpPr>
          <p:cNvPr id="952" name="Google Shape;952;g7be225dcb8_0_82"/>
          <p:cNvGrpSpPr/>
          <p:nvPr/>
        </p:nvGrpSpPr>
        <p:grpSpPr>
          <a:xfrm>
            <a:off x="3008952" y="2583886"/>
            <a:ext cx="844386" cy="842427"/>
            <a:chOff x="3607745" y="1769662"/>
            <a:chExt cx="844555" cy="842595"/>
          </a:xfrm>
        </p:grpSpPr>
        <p:sp>
          <p:nvSpPr>
            <p:cNvPr id="953" name="Google Shape;953;g7be225dcb8_0_82"/>
            <p:cNvSpPr/>
            <p:nvPr/>
          </p:nvSpPr>
          <p:spPr>
            <a:xfrm rot="10800000">
              <a:off x="3607745" y="1769662"/>
              <a:ext cx="844555" cy="842595"/>
            </a:xfrm>
            <a:custGeom>
              <a:avLst/>
              <a:gdLst/>
              <a:ahLst/>
              <a:cxnLst/>
              <a:rect l="l" t="t" r="r" b="b"/>
              <a:pathLst>
                <a:path w="295" h="295" extrusionOk="0">
                  <a:moveTo>
                    <a:pt x="36" y="83"/>
                  </a:moveTo>
                  <a:cubicBezTo>
                    <a:pt x="71" y="21"/>
                    <a:pt x="150" y="0"/>
                    <a:pt x="212" y="36"/>
                  </a:cubicBezTo>
                  <a:cubicBezTo>
                    <a:pt x="274" y="71"/>
                    <a:pt x="295" y="150"/>
                    <a:pt x="259" y="212"/>
                  </a:cubicBezTo>
                  <a:cubicBezTo>
                    <a:pt x="224" y="273"/>
                    <a:pt x="145" y="295"/>
                    <a:pt x="83" y="259"/>
                  </a:cubicBezTo>
                  <a:cubicBezTo>
                    <a:pt x="21" y="223"/>
                    <a:pt x="0" y="145"/>
                    <a:pt x="36" y="83"/>
                  </a:cubicBezTo>
                  <a:close/>
                </a:path>
              </a:pathLst>
            </a:custGeom>
            <a:solidFill>
              <a:schemeClr val="lt1"/>
            </a:solidFill>
            <a:ln>
              <a:noFill/>
            </a:ln>
            <a:effectLst>
              <a:outerShdw blurRad="50800" dist="38100" dir="5400000" algn="t" rotWithShape="0">
                <a:srgbClr val="D8D8D8">
                  <a:alpha val="46666"/>
                </a:srgbClr>
              </a:outerShdw>
            </a:effectLst>
          </p:spPr>
          <p:txBody>
            <a:bodyPr spcFirstLastPara="1" wrap="square" lIns="91400" tIns="45700" rIns="91400"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tx1">
                    <a:lumMod val="75000"/>
                    <a:lumOff val="25000"/>
                  </a:schemeClr>
                </a:solidFill>
                <a:latin typeface="Arial"/>
                <a:ea typeface="Arial"/>
                <a:cs typeface="Arial"/>
                <a:sym typeface="Arial"/>
              </a:endParaRPr>
            </a:p>
          </p:txBody>
        </p:sp>
        <p:sp>
          <p:nvSpPr>
            <p:cNvPr id="954" name="Google Shape;954;g7be225dcb8_0_82"/>
            <p:cNvSpPr/>
            <p:nvPr/>
          </p:nvSpPr>
          <p:spPr>
            <a:xfrm rot="10800000">
              <a:off x="3687916" y="1849647"/>
              <a:ext cx="684213" cy="682625"/>
            </a:xfrm>
            <a:custGeom>
              <a:avLst/>
              <a:gdLst/>
              <a:ahLst/>
              <a:cxnLst/>
              <a:rect l="l" t="t" r="r" b="b"/>
              <a:pathLst>
                <a:path w="295" h="295" extrusionOk="0">
                  <a:moveTo>
                    <a:pt x="36" y="83"/>
                  </a:moveTo>
                  <a:cubicBezTo>
                    <a:pt x="71" y="21"/>
                    <a:pt x="150" y="0"/>
                    <a:pt x="212" y="36"/>
                  </a:cubicBezTo>
                  <a:cubicBezTo>
                    <a:pt x="274" y="71"/>
                    <a:pt x="295" y="150"/>
                    <a:pt x="259" y="212"/>
                  </a:cubicBezTo>
                  <a:cubicBezTo>
                    <a:pt x="224" y="273"/>
                    <a:pt x="145" y="295"/>
                    <a:pt x="83" y="259"/>
                  </a:cubicBezTo>
                  <a:cubicBezTo>
                    <a:pt x="21" y="223"/>
                    <a:pt x="0" y="145"/>
                    <a:pt x="36" y="83"/>
                  </a:cubicBezTo>
                  <a:close/>
                </a:path>
              </a:pathLst>
            </a:custGeom>
            <a:solidFill>
              <a:srgbClr val="8D6E63"/>
            </a:solidFill>
            <a:ln>
              <a:noFill/>
            </a:ln>
          </p:spPr>
          <p:txBody>
            <a:bodyPr spcFirstLastPara="1" wrap="square" lIns="91400" tIns="45700" rIns="91400"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tx1">
                    <a:lumMod val="75000"/>
                    <a:lumOff val="25000"/>
                  </a:schemeClr>
                </a:solidFill>
                <a:latin typeface="Arial"/>
                <a:ea typeface="Arial"/>
                <a:cs typeface="Arial"/>
                <a:sym typeface="Arial"/>
              </a:endParaRPr>
            </a:p>
          </p:txBody>
        </p:sp>
      </p:grpSp>
      <p:grpSp>
        <p:nvGrpSpPr>
          <p:cNvPr id="955" name="Google Shape;955;g7be225dcb8_0_82"/>
          <p:cNvGrpSpPr/>
          <p:nvPr/>
        </p:nvGrpSpPr>
        <p:grpSpPr>
          <a:xfrm>
            <a:off x="3820795" y="3424559"/>
            <a:ext cx="844386" cy="842427"/>
            <a:chOff x="4419750" y="2610503"/>
            <a:chExt cx="844555" cy="842595"/>
          </a:xfrm>
        </p:grpSpPr>
        <p:sp>
          <p:nvSpPr>
            <p:cNvPr id="956" name="Google Shape;956;g7be225dcb8_0_82"/>
            <p:cNvSpPr/>
            <p:nvPr/>
          </p:nvSpPr>
          <p:spPr>
            <a:xfrm rot="10800000">
              <a:off x="4419750" y="2610503"/>
              <a:ext cx="844555" cy="842595"/>
            </a:xfrm>
            <a:custGeom>
              <a:avLst/>
              <a:gdLst/>
              <a:ahLst/>
              <a:cxnLst/>
              <a:rect l="l" t="t" r="r" b="b"/>
              <a:pathLst>
                <a:path w="295" h="295" extrusionOk="0">
                  <a:moveTo>
                    <a:pt x="36" y="83"/>
                  </a:moveTo>
                  <a:cubicBezTo>
                    <a:pt x="71" y="21"/>
                    <a:pt x="150" y="0"/>
                    <a:pt x="212" y="36"/>
                  </a:cubicBezTo>
                  <a:cubicBezTo>
                    <a:pt x="274" y="71"/>
                    <a:pt x="295" y="150"/>
                    <a:pt x="259" y="212"/>
                  </a:cubicBezTo>
                  <a:cubicBezTo>
                    <a:pt x="224" y="273"/>
                    <a:pt x="145" y="295"/>
                    <a:pt x="83" y="259"/>
                  </a:cubicBezTo>
                  <a:cubicBezTo>
                    <a:pt x="21" y="223"/>
                    <a:pt x="0" y="145"/>
                    <a:pt x="36" y="83"/>
                  </a:cubicBezTo>
                  <a:close/>
                </a:path>
              </a:pathLst>
            </a:custGeom>
            <a:solidFill>
              <a:schemeClr val="lt1"/>
            </a:solidFill>
            <a:ln>
              <a:noFill/>
            </a:ln>
            <a:effectLst>
              <a:outerShdw blurRad="50800" dist="38100" dir="5400000" algn="t" rotWithShape="0">
                <a:srgbClr val="D8D8D8">
                  <a:alpha val="46666"/>
                </a:srgbClr>
              </a:outerShdw>
            </a:effectLst>
          </p:spPr>
          <p:txBody>
            <a:bodyPr spcFirstLastPara="1" wrap="square" lIns="91400" tIns="45700" rIns="91400"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tx1">
                    <a:lumMod val="75000"/>
                    <a:lumOff val="25000"/>
                  </a:schemeClr>
                </a:solidFill>
                <a:latin typeface="Arial"/>
                <a:ea typeface="Arial"/>
                <a:cs typeface="Arial"/>
                <a:sym typeface="Arial"/>
              </a:endParaRPr>
            </a:p>
          </p:txBody>
        </p:sp>
        <p:sp>
          <p:nvSpPr>
            <p:cNvPr id="957" name="Google Shape;957;g7be225dcb8_0_82"/>
            <p:cNvSpPr/>
            <p:nvPr/>
          </p:nvSpPr>
          <p:spPr>
            <a:xfrm rot="10800000">
              <a:off x="4499921" y="2690488"/>
              <a:ext cx="684213" cy="682625"/>
            </a:xfrm>
            <a:custGeom>
              <a:avLst/>
              <a:gdLst/>
              <a:ahLst/>
              <a:cxnLst/>
              <a:rect l="l" t="t" r="r" b="b"/>
              <a:pathLst>
                <a:path w="295" h="295" extrusionOk="0">
                  <a:moveTo>
                    <a:pt x="36" y="83"/>
                  </a:moveTo>
                  <a:cubicBezTo>
                    <a:pt x="71" y="21"/>
                    <a:pt x="150" y="0"/>
                    <a:pt x="212" y="36"/>
                  </a:cubicBezTo>
                  <a:cubicBezTo>
                    <a:pt x="274" y="71"/>
                    <a:pt x="295" y="150"/>
                    <a:pt x="259" y="212"/>
                  </a:cubicBezTo>
                  <a:cubicBezTo>
                    <a:pt x="224" y="273"/>
                    <a:pt x="145" y="295"/>
                    <a:pt x="83" y="259"/>
                  </a:cubicBezTo>
                  <a:cubicBezTo>
                    <a:pt x="21" y="223"/>
                    <a:pt x="0" y="145"/>
                    <a:pt x="36" y="83"/>
                  </a:cubicBezTo>
                  <a:close/>
                </a:path>
              </a:pathLst>
            </a:custGeom>
            <a:solidFill>
              <a:srgbClr val="FFB74D"/>
            </a:solidFill>
            <a:ln>
              <a:noFill/>
            </a:ln>
          </p:spPr>
          <p:txBody>
            <a:bodyPr spcFirstLastPara="1" wrap="square" lIns="91400" tIns="45700" rIns="91400"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tx1">
                    <a:lumMod val="75000"/>
                    <a:lumOff val="25000"/>
                  </a:schemeClr>
                </a:solidFill>
                <a:latin typeface="Arial"/>
                <a:ea typeface="Arial"/>
                <a:cs typeface="Arial"/>
                <a:sym typeface="Arial"/>
              </a:endParaRPr>
            </a:p>
          </p:txBody>
        </p:sp>
      </p:grpSp>
      <p:grpSp>
        <p:nvGrpSpPr>
          <p:cNvPr id="958" name="Google Shape;958;g7be225dcb8_0_82"/>
          <p:cNvGrpSpPr/>
          <p:nvPr/>
        </p:nvGrpSpPr>
        <p:grpSpPr>
          <a:xfrm>
            <a:off x="4187818" y="4582735"/>
            <a:ext cx="844386" cy="842427"/>
            <a:chOff x="4786847" y="3768911"/>
            <a:chExt cx="844555" cy="842595"/>
          </a:xfrm>
        </p:grpSpPr>
        <p:sp>
          <p:nvSpPr>
            <p:cNvPr id="959" name="Google Shape;959;g7be225dcb8_0_82"/>
            <p:cNvSpPr/>
            <p:nvPr/>
          </p:nvSpPr>
          <p:spPr>
            <a:xfrm rot="10800000">
              <a:off x="4786847" y="3768911"/>
              <a:ext cx="844555" cy="842595"/>
            </a:xfrm>
            <a:custGeom>
              <a:avLst/>
              <a:gdLst/>
              <a:ahLst/>
              <a:cxnLst/>
              <a:rect l="l" t="t" r="r" b="b"/>
              <a:pathLst>
                <a:path w="295" h="295" extrusionOk="0">
                  <a:moveTo>
                    <a:pt x="36" y="83"/>
                  </a:moveTo>
                  <a:cubicBezTo>
                    <a:pt x="71" y="21"/>
                    <a:pt x="150" y="0"/>
                    <a:pt x="212" y="36"/>
                  </a:cubicBezTo>
                  <a:cubicBezTo>
                    <a:pt x="274" y="71"/>
                    <a:pt x="295" y="150"/>
                    <a:pt x="259" y="212"/>
                  </a:cubicBezTo>
                  <a:cubicBezTo>
                    <a:pt x="224" y="273"/>
                    <a:pt x="145" y="295"/>
                    <a:pt x="83" y="259"/>
                  </a:cubicBezTo>
                  <a:cubicBezTo>
                    <a:pt x="21" y="223"/>
                    <a:pt x="0" y="145"/>
                    <a:pt x="36" y="83"/>
                  </a:cubicBezTo>
                  <a:close/>
                </a:path>
              </a:pathLst>
            </a:custGeom>
            <a:solidFill>
              <a:schemeClr val="lt1"/>
            </a:solidFill>
            <a:ln>
              <a:noFill/>
            </a:ln>
            <a:effectLst>
              <a:outerShdw blurRad="50800" dist="38100" dir="5400000" algn="t" rotWithShape="0">
                <a:srgbClr val="D8D8D8">
                  <a:alpha val="46666"/>
                </a:srgbClr>
              </a:outerShdw>
            </a:effectLst>
          </p:spPr>
          <p:txBody>
            <a:bodyPr spcFirstLastPara="1" wrap="square" lIns="91400" tIns="45700" rIns="91400"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tx1">
                    <a:lumMod val="75000"/>
                    <a:lumOff val="25000"/>
                  </a:schemeClr>
                </a:solidFill>
                <a:latin typeface="Arial"/>
                <a:ea typeface="Arial"/>
                <a:cs typeface="Arial"/>
                <a:sym typeface="Arial"/>
              </a:endParaRPr>
            </a:p>
          </p:txBody>
        </p:sp>
        <p:sp>
          <p:nvSpPr>
            <p:cNvPr id="960" name="Google Shape;960;g7be225dcb8_0_82"/>
            <p:cNvSpPr/>
            <p:nvPr/>
          </p:nvSpPr>
          <p:spPr>
            <a:xfrm rot="10800000">
              <a:off x="4867018" y="3848896"/>
              <a:ext cx="684213" cy="682625"/>
            </a:xfrm>
            <a:custGeom>
              <a:avLst/>
              <a:gdLst/>
              <a:ahLst/>
              <a:cxnLst/>
              <a:rect l="l" t="t" r="r" b="b"/>
              <a:pathLst>
                <a:path w="295" h="295" extrusionOk="0">
                  <a:moveTo>
                    <a:pt x="36" y="83"/>
                  </a:moveTo>
                  <a:cubicBezTo>
                    <a:pt x="71" y="21"/>
                    <a:pt x="150" y="0"/>
                    <a:pt x="212" y="36"/>
                  </a:cubicBezTo>
                  <a:cubicBezTo>
                    <a:pt x="274" y="71"/>
                    <a:pt x="295" y="150"/>
                    <a:pt x="259" y="212"/>
                  </a:cubicBezTo>
                  <a:cubicBezTo>
                    <a:pt x="224" y="273"/>
                    <a:pt x="145" y="295"/>
                    <a:pt x="83" y="259"/>
                  </a:cubicBezTo>
                  <a:cubicBezTo>
                    <a:pt x="21" y="223"/>
                    <a:pt x="0" y="145"/>
                    <a:pt x="36" y="83"/>
                  </a:cubicBezTo>
                  <a:close/>
                </a:path>
              </a:pathLst>
            </a:custGeom>
            <a:solidFill>
              <a:srgbClr val="FF8A65"/>
            </a:solidFill>
            <a:ln>
              <a:noFill/>
            </a:ln>
          </p:spPr>
          <p:txBody>
            <a:bodyPr spcFirstLastPara="1" wrap="square" lIns="91400" tIns="45700" rIns="91400"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tx1">
                    <a:lumMod val="75000"/>
                    <a:lumOff val="25000"/>
                  </a:schemeClr>
                </a:solidFill>
                <a:latin typeface="Arial"/>
                <a:ea typeface="Arial"/>
                <a:cs typeface="Arial"/>
                <a:sym typeface="Arial"/>
              </a:endParaRPr>
            </a:p>
          </p:txBody>
        </p:sp>
      </p:grpSp>
      <p:grpSp>
        <p:nvGrpSpPr>
          <p:cNvPr id="961" name="Google Shape;961;g7be225dcb8_0_82"/>
          <p:cNvGrpSpPr/>
          <p:nvPr/>
        </p:nvGrpSpPr>
        <p:grpSpPr>
          <a:xfrm>
            <a:off x="3823328" y="5774096"/>
            <a:ext cx="844386" cy="842427"/>
            <a:chOff x="4422284" y="4960510"/>
            <a:chExt cx="844555" cy="842595"/>
          </a:xfrm>
        </p:grpSpPr>
        <p:sp>
          <p:nvSpPr>
            <p:cNvPr id="962" name="Google Shape;962;g7be225dcb8_0_82"/>
            <p:cNvSpPr/>
            <p:nvPr/>
          </p:nvSpPr>
          <p:spPr>
            <a:xfrm rot="10800000">
              <a:off x="4422284" y="4960510"/>
              <a:ext cx="844555" cy="842595"/>
            </a:xfrm>
            <a:custGeom>
              <a:avLst/>
              <a:gdLst/>
              <a:ahLst/>
              <a:cxnLst/>
              <a:rect l="l" t="t" r="r" b="b"/>
              <a:pathLst>
                <a:path w="295" h="295" extrusionOk="0">
                  <a:moveTo>
                    <a:pt x="36" y="83"/>
                  </a:moveTo>
                  <a:cubicBezTo>
                    <a:pt x="71" y="21"/>
                    <a:pt x="150" y="0"/>
                    <a:pt x="212" y="36"/>
                  </a:cubicBezTo>
                  <a:cubicBezTo>
                    <a:pt x="274" y="71"/>
                    <a:pt x="295" y="150"/>
                    <a:pt x="259" y="212"/>
                  </a:cubicBezTo>
                  <a:cubicBezTo>
                    <a:pt x="224" y="273"/>
                    <a:pt x="145" y="295"/>
                    <a:pt x="83" y="259"/>
                  </a:cubicBezTo>
                  <a:cubicBezTo>
                    <a:pt x="21" y="223"/>
                    <a:pt x="0" y="145"/>
                    <a:pt x="36" y="83"/>
                  </a:cubicBezTo>
                  <a:close/>
                </a:path>
              </a:pathLst>
            </a:custGeom>
            <a:solidFill>
              <a:schemeClr val="lt1"/>
            </a:solidFill>
            <a:ln>
              <a:noFill/>
            </a:ln>
            <a:effectLst>
              <a:outerShdw blurRad="50800" dist="38100" dir="5400000" algn="t" rotWithShape="0">
                <a:srgbClr val="D8D8D8">
                  <a:alpha val="46666"/>
                </a:srgbClr>
              </a:outerShdw>
            </a:effectLst>
          </p:spPr>
          <p:txBody>
            <a:bodyPr spcFirstLastPara="1" wrap="square" lIns="91400" tIns="45700" rIns="91400"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tx1">
                    <a:lumMod val="75000"/>
                    <a:lumOff val="25000"/>
                  </a:schemeClr>
                </a:solidFill>
                <a:latin typeface="Arial"/>
                <a:ea typeface="Arial"/>
                <a:cs typeface="Arial"/>
                <a:sym typeface="Arial"/>
              </a:endParaRPr>
            </a:p>
          </p:txBody>
        </p:sp>
        <p:sp>
          <p:nvSpPr>
            <p:cNvPr id="963" name="Google Shape;963;g7be225dcb8_0_82"/>
            <p:cNvSpPr/>
            <p:nvPr/>
          </p:nvSpPr>
          <p:spPr>
            <a:xfrm rot="10800000">
              <a:off x="4502455" y="5040495"/>
              <a:ext cx="684213" cy="682625"/>
            </a:xfrm>
            <a:custGeom>
              <a:avLst/>
              <a:gdLst/>
              <a:ahLst/>
              <a:cxnLst/>
              <a:rect l="l" t="t" r="r" b="b"/>
              <a:pathLst>
                <a:path w="295" h="295" extrusionOk="0">
                  <a:moveTo>
                    <a:pt x="36" y="83"/>
                  </a:moveTo>
                  <a:cubicBezTo>
                    <a:pt x="71" y="21"/>
                    <a:pt x="150" y="0"/>
                    <a:pt x="212" y="36"/>
                  </a:cubicBezTo>
                  <a:cubicBezTo>
                    <a:pt x="274" y="71"/>
                    <a:pt x="295" y="150"/>
                    <a:pt x="259" y="212"/>
                  </a:cubicBezTo>
                  <a:cubicBezTo>
                    <a:pt x="224" y="273"/>
                    <a:pt x="145" y="295"/>
                    <a:pt x="83" y="259"/>
                  </a:cubicBezTo>
                  <a:cubicBezTo>
                    <a:pt x="21" y="223"/>
                    <a:pt x="0" y="145"/>
                    <a:pt x="36" y="83"/>
                  </a:cubicBezTo>
                  <a:close/>
                </a:path>
              </a:pathLst>
            </a:custGeom>
            <a:solidFill>
              <a:srgbClr val="4DB6AC"/>
            </a:solidFill>
            <a:ln>
              <a:noFill/>
            </a:ln>
          </p:spPr>
          <p:txBody>
            <a:bodyPr spcFirstLastPara="1" wrap="square" lIns="91400" tIns="45700" rIns="91400"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tx1">
                    <a:lumMod val="75000"/>
                    <a:lumOff val="25000"/>
                  </a:schemeClr>
                </a:solidFill>
                <a:latin typeface="Arial"/>
                <a:ea typeface="Arial"/>
                <a:cs typeface="Arial"/>
                <a:sym typeface="Arial"/>
              </a:endParaRPr>
            </a:p>
          </p:txBody>
        </p:sp>
      </p:grpSp>
      <p:grpSp>
        <p:nvGrpSpPr>
          <p:cNvPr id="964" name="Google Shape;964;g7be225dcb8_0_82"/>
          <p:cNvGrpSpPr/>
          <p:nvPr/>
        </p:nvGrpSpPr>
        <p:grpSpPr>
          <a:xfrm>
            <a:off x="2953868" y="6574733"/>
            <a:ext cx="844386" cy="842427"/>
            <a:chOff x="3552651" y="5761307"/>
            <a:chExt cx="844555" cy="842595"/>
          </a:xfrm>
        </p:grpSpPr>
        <p:sp>
          <p:nvSpPr>
            <p:cNvPr id="965" name="Google Shape;965;g7be225dcb8_0_82"/>
            <p:cNvSpPr/>
            <p:nvPr/>
          </p:nvSpPr>
          <p:spPr>
            <a:xfrm rot="10800000">
              <a:off x="3552651" y="5761307"/>
              <a:ext cx="844555" cy="842595"/>
            </a:xfrm>
            <a:custGeom>
              <a:avLst/>
              <a:gdLst/>
              <a:ahLst/>
              <a:cxnLst/>
              <a:rect l="l" t="t" r="r" b="b"/>
              <a:pathLst>
                <a:path w="295" h="295" extrusionOk="0">
                  <a:moveTo>
                    <a:pt x="36" y="83"/>
                  </a:moveTo>
                  <a:cubicBezTo>
                    <a:pt x="71" y="21"/>
                    <a:pt x="150" y="0"/>
                    <a:pt x="212" y="36"/>
                  </a:cubicBezTo>
                  <a:cubicBezTo>
                    <a:pt x="274" y="71"/>
                    <a:pt x="295" y="150"/>
                    <a:pt x="259" y="212"/>
                  </a:cubicBezTo>
                  <a:cubicBezTo>
                    <a:pt x="224" y="273"/>
                    <a:pt x="145" y="295"/>
                    <a:pt x="83" y="259"/>
                  </a:cubicBezTo>
                  <a:cubicBezTo>
                    <a:pt x="21" y="223"/>
                    <a:pt x="0" y="145"/>
                    <a:pt x="36" y="83"/>
                  </a:cubicBezTo>
                  <a:close/>
                </a:path>
              </a:pathLst>
            </a:custGeom>
            <a:solidFill>
              <a:schemeClr val="lt1"/>
            </a:solidFill>
            <a:ln>
              <a:noFill/>
            </a:ln>
            <a:effectLst>
              <a:outerShdw blurRad="50800" dist="38100" dir="5400000" algn="t" rotWithShape="0">
                <a:srgbClr val="D8D8D8">
                  <a:alpha val="46666"/>
                </a:srgbClr>
              </a:outerShdw>
            </a:effectLst>
          </p:spPr>
          <p:txBody>
            <a:bodyPr spcFirstLastPara="1" wrap="square" lIns="91400" tIns="45700" rIns="91400"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tx1">
                    <a:lumMod val="75000"/>
                    <a:lumOff val="25000"/>
                  </a:schemeClr>
                </a:solidFill>
                <a:latin typeface="Arial"/>
                <a:ea typeface="Arial"/>
                <a:cs typeface="Arial"/>
                <a:sym typeface="Arial"/>
              </a:endParaRPr>
            </a:p>
          </p:txBody>
        </p:sp>
        <p:sp>
          <p:nvSpPr>
            <p:cNvPr id="966" name="Google Shape;966;g7be225dcb8_0_82"/>
            <p:cNvSpPr/>
            <p:nvPr/>
          </p:nvSpPr>
          <p:spPr>
            <a:xfrm rot="10800000">
              <a:off x="3632822" y="5841292"/>
              <a:ext cx="684213" cy="682625"/>
            </a:xfrm>
            <a:custGeom>
              <a:avLst/>
              <a:gdLst/>
              <a:ahLst/>
              <a:cxnLst/>
              <a:rect l="l" t="t" r="r" b="b"/>
              <a:pathLst>
                <a:path w="295" h="295" extrusionOk="0">
                  <a:moveTo>
                    <a:pt x="36" y="83"/>
                  </a:moveTo>
                  <a:cubicBezTo>
                    <a:pt x="71" y="21"/>
                    <a:pt x="150" y="0"/>
                    <a:pt x="212" y="36"/>
                  </a:cubicBezTo>
                  <a:cubicBezTo>
                    <a:pt x="274" y="71"/>
                    <a:pt x="295" y="150"/>
                    <a:pt x="259" y="212"/>
                  </a:cubicBezTo>
                  <a:cubicBezTo>
                    <a:pt x="224" y="273"/>
                    <a:pt x="145" y="295"/>
                    <a:pt x="83" y="259"/>
                  </a:cubicBezTo>
                  <a:cubicBezTo>
                    <a:pt x="21" y="223"/>
                    <a:pt x="0" y="145"/>
                    <a:pt x="36" y="83"/>
                  </a:cubicBezTo>
                  <a:close/>
                </a:path>
              </a:pathLst>
            </a:custGeom>
            <a:solidFill>
              <a:srgbClr val="833C0B"/>
            </a:solidFill>
            <a:ln>
              <a:noFill/>
            </a:ln>
          </p:spPr>
          <p:txBody>
            <a:bodyPr spcFirstLastPara="1" wrap="square" lIns="91400" tIns="45700" rIns="91400"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tx1">
                    <a:lumMod val="75000"/>
                    <a:lumOff val="25000"/>
                  </a:schemeClr>
                </a:solidFill>
                <a:latin typeface="Arial"/>
                <a:ea typeface="Arial"/>
                <a:cs typeface="Arial"/>
                <a:sym typeface="Arial"/>
              </a:endParaRPr>
            </a:p>
          </p:txBody>
        </p:sp>
      </p:grpSp>
      <p:sp>
        <p:nvSpPr>
          <p:cNvPr id="967" name="Google Shape;967;g7be225dcb8_0_82"/>
          <p:cNvSpPr/>
          <p:nvPr/>
        </p:nvSpPr>
        <p:spPr>
          <a:xfrm rot="10800000">
            <a:off x="3446758" y="4086804"/>
            <a:ext cx="509402" cy="324446"/>
          </a:xfrm>
          <a:custGeom>
            <a:avLst/>
            <a:gdLst/>
            <a:ahLst/>
            <a:cxnLst/>
            <a:rect l="l" t="t" r="r" b="b"/>
            <a:pathLst>
              <a:path w="405" h="259" extrusionOk="0">
                <a:moveTo>
                  <a:pt x="384" y="0"/>
                </a:moveTo>
                <a:lnTo>
                  <a:pt x="0" y="224"/>
                </a:lnTo>
                <a:lnTo>
                  <a:pt x="20" y="259"/>
                </a:lnTo>
                <a:lnTo>
                  <a:pt x="405" y="37"/>
                </a:lnTo>
                <a:lnTo>
                  <a:pt x="384" y="0"/>
                </a:lnTo>
                <a:close/>
              </a:path>
            </a:pathLst>
          </a:custGeom>
          <a:solidFill>
            <a:srgbClr val="FFB74D"/>
          </a:solidFill>
          <a:ln>
            <a:noFill/>
          </a:ln>
        </p:spPr>
        <p:txBody>
          <a:bodyPr spcFirstLastPara="1" wrap="square" lIns="91400" tIns="45700" rIns="91400"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tx1">
                  <a:lumMod val="75000"/>
                  <a:lumOff val="25000"/>
                </a:schemeClr>
              </a:solidFill>
              <a:latin typeface="Arial"/>
              <a:ea typeface="Arial"/>
              <a:cs typeface="Arial"/>
              <a:sym typeface="Arial"/>
            </a:endParaRPr>
          </a:p>
        </p:txBody>
      </p:sp>
      <p:sp>
        <p:nvSpPr>
          <p:cNvPr id="968" name="Google Shape;968;g7be225dcb8_0_82"/>
          <p:cNvSpPr txBox="1"/>
          <p:nvPr/>
        </p:nvSpPr>
        <p:spPr>
          <a:xfrm>
            <a:off x="989048" y="4254758"/>
            <a:ext cx="2164800" cy="1385100"/>
          </a:xfrm>
          <a:prstGeom prst="rect">
            <a:avLst/>
          </a:prstGeom>
          <a:noFill/>
          <a:ln w="28575" cap="flat" cmpd="sng">
            <a:solidFill>
              <a:srgbClr val="385623"/>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800"/>
              <a:buFont typeface="Arial"/>
              <a:buNone/>
            </a:pPr>
            <a:r>
              <a:rPr lang="en-US" sz="2800" b="1" i="0" u="none" strike="noStrike" cap="none">
                <a:solidFill>
                  <a:schemeClr val="tx1">
                    <a:lumMod val="75000"/>
                    <a:lumOff val="25000"/>
                  </a:schemeClr>
                </a:solidFill>
                <a:latin typeface="Open Sans"/>
                <a:ea typeface="Open Sans"/>
                <a:cs typeface="Open Sans"/>
                <a:sym typeface="Open Sans"/>
              </a:rPr>
              <a:t>Features of BlueOcean</a:t>
            </a:r>
            <a:endParaRPr sz="2800" b="1" i="0" u="none" strike="noStrike" cap="none">
              <a:solidFill>
                <a:schemeClr val="tx1">
                  <a:lumMod val="75000"/>
                  <a:lumOff val="25000"/>
                </a:schemeClr>
              </a:solidFill>
              <a:latin typeface="Open Sans"/>
              <a:ea typeface="Open Sans"/>
              <a:cs typeface="Open Sans"/>
              <a:sym typeface="Open Sans"/>
            </a:endParaRPr>
          </a:p>
        </p:txBody>
      </p:sp>
      <p:sp>
        <p:nvSpPr>
          <p:cNvPr id="969" name="Google Shape;969;g7be225dcb8_0_82"/>
          <p:cNvSpPr/>
          <p:nvPr/>
        </p:nvSpPr>
        <p:spPr>
          <a:xfrm>
            <a:off x="3784550" y="2458275"/>
            <a:ext cx="12481500" cy="430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a:solidFill>
                  <a:schemeClr val="tx1">
                    <a:lumMod val="75000"/>
                    <a:lumOff val="25000"/>
                  </a:schemeClr>
                </a:solidFill>
                <a:latin typeface="Open Sans"/>
                <a:ea typeface="Open Sans"/>
                <a:cs typeface="Open Sans"/>
                <a:sym typeface="Open Sans"/>
              </a:rPr>
              <a:t>Sophisticated visualizations </a:t>
            </a:r>
            <a:r>
              <a:rPr lang="en-US" sz="2200" b="0" i="0" u="none" strike="noStrike" cap="none">
                <a:solidFill>
                  <a:schemeClr val="tx1">
                    <a:lumMod val="75000"/>
                    <a:lumOff val="25000"/>
                  </a:schemeClr>
                </a:solidFill>
                <a:latin typeface="Open Sans"/>
                <a:ea typeface="Open Sans"/>
                <a:cs typeface="Open Sans"/>
                <a:sym typeface="Open Sans"/>
              </a:rPr>
              <a:t>of Continuous Delivery (CD) pipelines for monitoring its status.</a:t>
            </a:r>
            <a:endParaRPr sz="2200" b="0" i="0" u="none" strike="noStrike" cap="none">
              <a:solidFill>
                <a:schemeClr val="tx1">
                  <a:lumMod val="75000"/>
                  <a:lumOff val="25000"/>
                </a:schemeClr>
              </a:solidFill>
              <a:latin typeface="Open Sans"/>
              <a:ea typeface="Open Sans"/>
              <a:cs typeface="Open Sans"/>
              <a:sym typeface="Open Sans"/>
            </a:endParaRPr>
          </a:p>
        </p:txBody>
      </p:sp>
      <p:sp>
        <p:nvSpPr>
          <p:cNvPr id="970" name="Google Shape;970;g7be225dcb8_0_82"/>
          <p:cNvSpPr/>
          <p:nvPr/>
        </p:nvSpPr>
        <p:spPr>
          <a:xfrm>
            <a:off x="4698474" y="3563950"/>
            <a:ext cx="10087800" cy="430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a:solidFill>
                  <a:schemeClr val="tx1">
                    <a:lumMod val="75000"/>
                    <a:lumOff val="25000"/>
                  </a:schemeClr>
                </a:solidFill>
                <a:latin typeface="Open Sans"/>
                <a:ea typeface="Open Sans"/>
                <a:cs typeface="Open Sans"/>
                <a:sym typeface="Open Sans"/>
              </a:rPr>
              <a:t>Pipeline editor</a:t>
            </a:r>
            <a:r>
              <a:rPr lang="en-US" sz="2200" b="0" i="0" u="none" strike="noStrike" cap="none">
                <a:solidFill>
                  <a:schemeClr val="tx1">
                    <a:lumMod val="75000"/>
                    <a:lumOff val="25000"/>
                  </a:schemeClr>
                </a:solidFill>
                <a:latin typeface="Open Sans"/>
                <a:ea typeface="Open Sans"/>
                <a:cs typeface="Open Sans"/>
                <a:sym typeface="Open Sans"/>
              </a:rPr>
              <a:t> enables creation of pipelines through visual process (UI).</a:t>
            </a:r>
            <a:endParaRPr sz="2200" b="0" i="0" u="none" strike="noStrike" cap="none">
              <a:solidFill>
                <a:schemeClr val="tx1">
                  <a:lumMod val="75000"/>
                  <a:lumOff val="25000"/>
                </a:schemeClr>
              </a:solidFill>
              <a:latin typeface="Open Sans"/>
              <a:ea typeface="Open Sans"/>
              <a:cs typeface="Open Sans"/>
              <a:sym typeface="Open Sans"/>
            </a:endParaRPr>
          </a:p>
        </p:txBody>
      </p:sp>
      <p:sp>
        <p:nvSpPr>
          <p:cNvPr id="971" name="Google Shape;971;g7be225dcb8_0_82"/>
          <p:cNvSpPr/>
          <p:nvPr/>
        </p:nvSpPr>
        <p:spPr>
          <a:xfrm>
            <a:off x="5078126" y="4772671"/>
            <a:ext cx="9708000" cy="430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a:solidFill>
                  <a:schemeClr val="tx1">
                    <a:lumMod val="75000"/>
                    <a:lumOff val="25000"/>
                  </a:schemeClr>
                </a:solidFill>
                <a:latin typeface="Open Sans"/>
                <a:ea typeface="Open Sans"/>
                <a:cs typeface="Open Sans"/>
                <a:sym typeface="Open Sans"/>
              </a:rPr>
              <a:t>Personalization</a:t>
            </a:r>
            <a:r>
              <a:rPr lang="en-US" sz="2200" b="0" i="0" u="none" strike="noStrike" cap="none">
                <a:solidFill>
                  <a:schemeClr val="tx1">
                    <a:lumMod val="75000"/>
                    <a:lumOff val="25000"/>
                  </a:schemeClr>
                </a:solidFill>
                <a:latin typeface="Open Sans"/>
                <a:ea typeface="Open Sans"/>
                <a:cs typeface="Open Sans"/>
                <a:sym typeface="Open Sans"/>
              </a:rPr>
              <a:t> allows to fulfill the needs of each member of the team.</a:t>
            </a:r>
            <a:endParaRPr sz="2200" b="0" i="0" u="none" strike="noStrike" cap="none">
              <a:solidFill>
                <a:schemeClr val="tx1">
                  <a:lumMod val="75000"/>
                  <a:lumOff val="25000"/>
                </a:schemeClr>
              </a:solidFill>
              <a:latin typeface="Open Sans"/>
              <a:ea typeface="Open Sans"/>
              <a:cs typeface="Open Sans"/>
              <a:sym typeface="Open Sans"/>
            </a:endParaRPr>
          </a:p>
        </p:txBody>
      </p:sp>
      <p:sp>
        <p:nvSpPr>
          <p:cNvPr id="972" name="Google Shape;972;g7be225dcb8_0_82"/>
          <p:cNvSpPr/>
          <p:nvPr/>
        </p:nvSpPr>
        <p:spPr>
          <a:xfrm>
            <a:off x="4735820" y="6064550"/>
            <a:ext cx="10678500" cy="769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a:solidFill>
                  <a:schemeClr val="tx1">
                    <a:lumMod val="75000"/>
                    <a:lumOff val="25000"/>
                  </a:schemeClr>
                </a:solidFill>
                <a:latin typeface="Open Sans"/>
                <a:ea typeface="Open Sans"/>
                <a:cs typeface="Open Sans"/>
                <a:sym typeface="Open Sans"/>
              </a:rPr>
              <a:t>Pinpoint precision</a:t>
            </a:r>
            <a:r>
              <a:rPr lang="en-US" sz="2200" b="0" i="0" u="none" strike="noStrike" cap="none">
                <a:solidFill>
                  <a:schemeClr val="tx1">
                    <a:lumMod val="75000"/>
                    <a:lumOff val="25000"/>
                  </a:schemeClr>
                </a:solidFill>
                <a:highlight>
                  <a:srgbClr val="FFFFFF"/>
                </a:highlight>
                <a:latin typeface="Open Sans"/>
                <a:ea typeface="Open Sans"/>
                <a:cs typeface="Open Sans"/>
                <a:sym typeface="Open Sans"/>
              </a:rPr>
              <a:t> indicates where the attention is required in the pipeline to facilitate exception handling.</a:t>
            </a:r>
            <a:endParaRPr sz="2200" b="0" i="0" u="none" strike="noStrike" cap="none">
              <a:solidFill>
                <a:schemeClr val="tx1">
                  <a:lumMod val="75000"/>
                  <a:lumOff val="25000"/>
                </a:schemeClr>
              </a:solidFill>
              <a:latin typeface="Open Sans"/>
              <a:ea typeface="Open Sans"/>
              <a:cs typeface="Open Sans"/>
              <a:sym typeface="Open Sans"/>
            </a:endParaRPr>
          </a:p>
        </p:txBody>
      </p:sp>
      <p:sp>
        <p:nvSpPr>
          <p:cNvPr id="973" name="Google Shape;973;g7be225dcb8_0_82"/>
          <p:cNvSpPr/>
          <p:nvPr/>
        </p:nvSpPr>
        <p:spPr>
          <a:xfrm>
            <a:off x="3802751" y="7184216"/>
            <a:ext cx="11837400" cy="769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a:solidFill>
                  <a:schemeClr val="tx1">
                    <a:lumMod val="75000"/>
                    <a:lumOff val="25000"/>
                  </a:schemeClr>
                </a:solidFill>
                <a:latin typeface="Open Sans"/>
                <a:ea typeface="Open Sans"/>
                <a:cs typeface="Open Sans"/>
                <a:sym typeface="Open Sans"/>
              </a:rPr>
              <a:t>Native integration for branch and pull requests</a:t>
            </a:r>
            <a:r>
              <a:rPr lang="en-US" sz="2200" b="0" i="0" u="none" strike="noStrike" cap="none">
                <a:solidFill>
                  <a:schemeClr val="tx1">
                    <a:lumMod val="75000"/>
                    <a:lumOff val="25000"/>
                  </a:schemeClr>
                </a:solidFill>
                <a:latin typeface="Open Sans"/>
                <a:ea typeface="Open Sans"/>
                <a:cs typeface="Open Sans"/>
                <a:sym typeface="Open Sans"/>
              </a:rPr>
              <a:t> enables maximum developer productivity when collaborating with GitHub and Bitbucket.</a:t>
            </a:r>
            <a:endParaRPr sz="2200" b="0" i="0" u="none" strike="noStrike" cap="none">
              <a:solidFill>
                <a:schemeClr val="tx1">
                  <a:lumMod val="75000"/>
                  <a:lumOff val="25000"/>
                </a:schemeClr>
              </a:solidFill>
              <a:latin typeface="Open Sans"/>
              <a:ea typeface="Open Sans"/>
              <a:cs typeface="Open Sans"/>
              <a:sym typeface="Open Sans"/>
            </a:endParaRPr>
          </a:p>
        </p:txBody>
      </p:sp>
      <p:pic>
        <p:nvPicPr>
          <p:cNvPr id="32" name="Google Shape;39;p26">
            <a:extLst>
              <a:ext uri="{FF2B5EF4-FFF2-40B4-BE49-F238E27FC236}">
                <a16:creationId xmlns:a16="http://schemas.microsoft.com/office/drawing/2014/main" id="{94CEF148-2C99-44A2-981F-DC16849A9CE5}"/>
              </a:ext>
            </a:extLst>
          </p:cNvPr>
          <p:cNvPicPr preferRelativeResize="0"/>
          <p:nvPr/>
        </p:nvPicPr>
        <p:blipFill rotWithShape="1">
          <a:blip r:embed="rId3">
            <a:alphaModFix/>
          </a:blip>
          <a:srcRect t="6807" b="6798"/>
          <a:stretch/>
        </p:blipFill>
        <p:spPr>
          <a:xfrm>
            <a:off x="4838319" y="797822"/>
            <a:ext cx="6863151" cy="10157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51"/>
                                        </p:tgtEl>
                                        <p:attrNameLst>
                                          <p:attrName>style.visibility</p:attrName>
                                        </p:attrNameLst>
                                      </p:cBhvr>
                                      <p:to>
                                        <p:strVal val="visible"/>
                                      </p:to>
                                    </p:set>
                                    <p:animEffect transition="in" filter="fade">
                                      <p:cBhvr>
                                        <p:cTn id="7" dur="5000"/>
                                        <p:tgtEl>
                                          <p:spTgt spid="951"/>
                                        </p:tgtEl>
                                      </p:cBhvr>
                                    </p:animEffect>
                                  </p:childTnLst>
                                </p:cTn>
                              </p:par>
                              <p:par>
                                <p:cTn id="8" presetID="23" presetClass="entr" presetSubtype="16" fill="hold" nodeType="withEffect">
                                  <p:stCondLst>
                                    <p:cond delay="800"/>
                                  </p:stCondLst>
                                  <p:childTnLst>
                                    <p:set>
                                      <p:cBhvr>
                                        <p:cTn id="9" dur="1" fill="hold">
                                          <p:stCondLst>
                                            <p:cond delay="0"/>
                                          </p:stCondLst>
                                        </p:cTn>
                                        <p:tgtEl>
                                          <p:spTgt spid="952"/>
                                        </p:tgtEl>
                                        <p:attrNameLst>
                                          <p:attrName>style.visibility</p:attrName>
                                        </p:attrNameLst>
                                      </p:cBhvr>
                                      <p:to>
                                        <p:strVal val="visible"/>
                                      </p:to>
                                    </p:set>
                                    <p:anim calcmode="lin" valueType="num">
                                      <p:cBhvr additive="base">
                                        <p:cTn id="10" dur="500"/>
                                        <p:tgtEl>
                                          <p:spTgt spid="952"/>
                                        </p:tgtEl>
                                        <p:attrNameLst>
                                          <p:attrName>ppt_w</p:attrName>
                                        </p:attrNameLst>
                                      </p:cBhvr>
                                      <p:tavLst>
                                        <p:tav tm="0">
                                          <p:val>
                                            <p:strVal val="0"/>
                                          </p:val>
                                        </p:tav>
                                        <p:tav tm="100000">
                                          <p:val>
                                            <p:strVal val="#ppt_w"/>
                                          </p:val>
                                        </p:tav>
                                      </p:tavLst>
                                    </p:anim>
                                    <p:anim calcmode="lin" valueType="num">
                                      <p:cBhvr additive="base">
                                        <p:cTn id="11" dur="500"/>
                                        <p:tgtEl>
                                          <p:spTgt spid="952"/>
                                        </p:tgtEl>
                                        <p:attrNameLst>
                                          <p:attrName>ppt_h</p:attrName>
                                        </p:attrNameLst>
                                      </p:cBhvr>
                                      <p:tavLst>
                                        <p:tav tm="0">
                                          <p:val>
                                            <p:strVal val="0"/>
                                          </p:val>
                                        </p:tav>
                                        <p:tav tm="100000">
                                          <p:val>
                                            <p:strVal val="#ppt_h"/>
                                          </p:val>
                                        </p:tav>
                                      </p:tavLst>
                                    </p:anim>
                                  </p:childTnLst>
                                </p:cTn>
                              </p:par>
                              <p:par>
                                <p:cTn id="12" presetID="10" presetClass="entr" presetSubtype="0" fill="hold" nodeType="withEffect">
                                  <p:stCondLst>
                                    <p:cond delay="500"/>
                                  </p:stCondLst>
                                  <p:childTnLst>
                                    <p:set>
                                      <p:cBhvr>
                                        <p:cTn id="13" dur="1" fill="hold">
                                          <p:stCondLst>
                                            <p:cond delay="0"/>
                                          </p:stCondLst>
                                        </p:cTn>
                                        <p:tgtEl>
                                          <p:spTgt spid="950"/>
                                        </p:tgtEl>
                                        <p:attrNameLst>
                                          <p:attrName>style.visibility</p:attrName>
                                        </p:attrNameLst>
                                      </p:cBhvr>
                                      <p:to>
                                        <p:strVal val="visible"/>
                                      </p:to>
                                    </p:set>
                                    <p:animEffect transition="in" filter="fade">
                                      <p:cBhvr>
                                        <p:cTn id="14" dur="500"/>
                                        <p:tgtEl>
                                          <p:spTgt spid="950"/>
                                        </p:tgtEl>
                                      </p:cBhvr>
                                    </p:animEffect>
                                  </p:childTnLst>
                                </p:cTn>
                              </p:par>
                              <p:par>
                                <p:cTn id="15" presetID="23" presetClass="entr" presetSubtype="16" fill="hold" nodeType="withEffect">
                                  <p:stCondLst>
                                    <p:cond delay="3700"/>
                                  </p:stCondLst>
                                  <p:childTnLst>
                                    <p:set>
                                      <p:cBhvr>
                                        <p:cTn id="16" dur="1" fill="hold">
                                          <p:stCondLst>
                                            <p:cond delay="0"/>
                                          </p:stCondLst>
                                        </p:cTn>
                                        <p:tgtEl>
                                          <p:spTgt spid="955"/>
                                        </p:tgtEl>
                                        <p:attrNameLst>
                                          <p:attrName>style.visibility</p:attrName>
                                        </p:attrNameLst>
                                      </p:cBhvr>
                                      <p:to>
                                        <p:strVal val="visible"/>
                                      </p:to>
                                    </p:set>
                                    <p:anim calcmode="lin" valueType="num">
                                      <p:cBhvr additive="base">
                                        <p:cTn id="17" dur="500"/>
                                        <p:tgtEl>
                                          <p:spTgt spid="955"/>
                                        </p:tgtEl>
                                        <p:attrNameLst>
                                          <p:attrName>ppt_w</p:attrName>
                                        </p:attrNameLst>
                                      </p:cBhvr>
                                      <p:tavLst>
                                        <p:tav tm="0">
                                          <p:val>
                                            <p:strVal val="0"/>
                                          </p:val>
                                        </p:tav>
                                        <p:tav tm="100000">
                                          <p:val>
                                            <p:strVal val="#ppt_w"/>
                                          </p:val>
                                        </p:tav>
                                      </p:tavLst>
                                    </p:anim>
                                    <p:anim calcmode="lin" valueType="num">
                                      <p:cBhvr additive="base">
                                        <p:cTn id="18" dur="500"/>
                                        <p:tgtEl>
                                          <p:spTgt spid="955"/>
                                        </p:tgtEl>
                                        <p:attrNameLst>
                                          <p:attrName>ppt_h</p:attrName>
                                        </p:attrNameLst>
                                      </p:cBhvr>
                                      <p:tavLst>
                                        <p:tav tm="0">
                                          <p:val>
                                            <p:strVal val="0"/>
                                          </p:val>
                                        </p:tav>
                                        <p:tav tm="100000">
                                          <p:val>
                                            <p:strVal val="#ppt_h"/>
                                          </p:val>
                                        </p:tav>
                                      </p:tavLst>
                                    </p:anim>
                                  </p:childTnLst>
                                </p:cTn>
                              </p:par>
                              <p:par>
                                <p:cTn id="19" presetID="23" presetClass="entr" presetSubtype="16" fill="hold" nodeType="withEffect">
                                  <p:stCondLst>
                                    <p:cond delay="7200"/>
                                  </p:stCondLst>
                                  <p:childTnLst>
                                    <p:set>
                                      <p:cBhvr>
                                        <p:cTn id="20" dur="1" fill="hold">
                                          <p:stCondLst>
                                            <p:cond delay="0"/>
                                          </p:stCondLst>
                                        </p:cTn>
                                        <p:tgtEl>
                                          <p:spTgt spid="958"/>
                                        </p:tgtEl>
                                        <p:attrNameLst>
                                          <p:attrName>style.visibility</p:attrName>
                                        </p:attrNameLst>
                                      </p:cBhvr>
                                      <p:to>
                                        <p:strVal val="visible"/>
                                      </p:to>
                                    </p:set>
                                    <p:anim calcmode="lin" valueType="num">
                                      <p:cBhvr additive="base">
                                        <p:cTn id="21" dur="500"/>
                                        <p:tgtEl>
                                          <p:spTgt spid="958"/>
                                        </p:tgtEl>
                                        <p:attrNameLst>
                                          <p:attrName>ppt_w</p:attrName>
                                        </p:attrNameLst>
                                      </p:cBhvr>
                                      <p:tavLst>
                                        <p:tav tm="0">
                                          <p:val>
                                            <p:strVal val="0"/>
                                          </p:val>
                                        </p:tav>
                                        <p:tav tm="100000">
                                          <p:val>
                                            <p:strVal val="#ppt_w"/>
                                          </p:val>
                                        </p:tav>
                                      </p:tavLst>
                                    </p:anim>
                                    <p:anim calcmode="lin" valueType="num">
                                      <p:cBhvr additive="base">
                                        <p:cTn id="22" dur="500"/>
                                        <p:tgtEl>
                                          <p:spTgt spid="958"/>
                                        </p:tgtEl>
                                        <p:attrNameLst>
                                          <p:attrName>ppt_h</p:attrName>
                                        </p:attrNameLst>
                                      </p:cBhvr>
                                      <p:tavLst>
                                        <p:tav tm="0">
                                          <p:val>
                                            <p:strVal val="0"/>
                                          </p:val>
                                        </p:tav>
                                        <p:tav tm="100000">
                                          <p:val>
                                            <p:strVal val="#ppt_h"/>
                                          </p:val>
                                        </p:tav>
                                      </p:tavLst>
                                    </p:anim>
                                  </p:childTnLst>
                                </p:cTn>
                              </p:par>
                              <p:par>
                                <p:cTn id="23" presetID="10" presetClass="entr" presetSubtype="0" fill="hold" nodeType="withEffect">
                                  <p:stCondLst>
                                    <p:cond delay="6900"/>
                                  </p:stCondLst>
                                  <p:childTnLst>
                                    <p:set>
                                      <p:cBhvr>
                                        <p:cTn id="24" dur="1" fill="hold">
                                          <p:stCondLst>
                                            <p:cond delay="0"/>
                                          </p:stCondLst>
                                        </p:cTn>
                                        <p:tgtEl>
                                          <p:spTgt spid="949"/>
                                        </p:tgtEl>
                                        <p:attrNameLst>
                                          <p:attrName>style.visibility</p:attrName>
                                        </p:attrNameLst>
                                      </p:cBhvr>
                                      <p:to>
                                        <p:strVal val="visible"/>
                                      </p:to>
                                    </p:set>
                                    <p:animEffect transition="in" filter="fade">
                                      <p:cBhvr>
                                        <p:cTn id="25" dur="500"/>
                                        <p:tgtEl>
                                          <p:spTgt spid="949"/>
                                        </p:tgtEl>
                                      </p:cBhvr>
                                    </p:animEffect>
                                  </p:childTnLst>
                                </p:cTn>
                              </p:par>
                              <p:par>
                                <p:cTn id="26" presetID="23" presetClass="entr" presetSubtype="16" fill="hold" nodeType="withEffect">
                                  <p:stCondLst>
                                    <p:cond delay="11000"/>
                                  </p:stCondLst>
                                  <p:childTnLst>
                                    <p:set>
                                      <p:cBhvr>
                                        <p:cTn id="27" dur="1" fill="hold">
                                          <p:stCondLst>
                                            <p:cond delay="0"/>
                                          </p:stCondLst>
                                        </p:cTn>
                                        <p:tgtEl>
                                          <p:spTgt spid="961"/>
                                        </p:tgtEl>
                                        <p:attrNameLst>
                                          <p:attrName>style.visibility</p:attrName>
                                        </p:attrNameLst>
                                      </p:cBhvr>
                                      <p:to>
                                        <p:strVal val="visible"/>
                                      </p:to>
                                    </p:set>
                                    <p:anim calcmode="lin" valueType="num">
                                      <p:cBhvr additive="base">
                                        <p:cTn id="28" dur="500"/>
                                        <p:tgtEl>
                                          <p:spTgt spid="961"/>
                                        </p:tgtEl>
                                        <p:attrNameLst>
                                          <p:attrName>ppt_w</p:attrName>
                                        </p:attrNameLst>
                                      </p:cBhvr>
                                      <p:tavLst>
                                        <p:tav tm="0">
                                          <p:val>
                                            <p:strVal val="0"/>
                                          </p:val>
                                        </p:tav>
                                        <p:tav tm="100000">
                                          <p:val>
                                            <p:strVal val="#ppt_w"/>
                                          </p:val>
                                        </p:tav>
                                      </p:tavLst>
                                    </p:anim>
                                    <p:anim calcmode="lin" valueType="num">
                                      <p:cBhvr additive="base">
                                        <p:cTn id="29" dur="500"/>
                                        <p:tgtEl>
                                          <p:spTgt spid="961"/>
                                        </p:tgtEl>
                                        <p:attrNameLst>
                                          <p:attrName>ppt_h</p:attrName>
                                        </p:attrNameLst>
                                      </p:cBhvr>
                                      <p:tavLst>
                                        <p:tav tm="0">
                                          <p:val>
                                            <p:strVal val="0"/>
                                          </p:val>
                                        </p:tav>
                                        <p:tav tm="100000">
                                          <p:val>
                                            <p:strVal val="#ppt_h"/>
                                          </p:val>
                                        </p:tav>
                                      </p:tavLst>
                                    </p:anim>
                                  </p:childTnLst>
                                </p:cTn>
                              </p:par>
                              <p:par>
                                <p:cTn id="30" presetID="10" presetClass="entr" presetSubtype="0" fill="hold" nodeType="withEffect">
                                  <p:stCondLst>
                                    <p:cond delay="10800"/>
                                  </p:stCondLst>
                                  <p:childTnLst>
                                    <p:set>
                                      <p:cBhvr>
                                        <p:cTn id="31" dur="1" fill="hold">
                                          <p:stCondLst>
                                            <p:cond delay="0"/>
                                          </p:stCondLst>
                                        </p:cTn>
                                        <p:tgtEl>
                                          <p:spTgt spid="948"/>
                                        </p:tgtEl>
                                        <p:attrNameLst>
                                          <p:attrName>style.visibility</p:attrName>
                                        </p:attrNameLst>
                                      </p:cBhvr>
                                      <p:to>
                                        <p:strVal val="visible"/>
                                      </p:to>
                                    </p:set>
                                    <p:animEffect transition="in" filter="fade">
                                      <p:cBhvr>
                                        <p:cTn id="32" dur="500"/>
                                        <p:tgtEl>
                                          <p:spTgt spid="948"/>
                                        </p:tgtEl>
                                      </p:cBhvr>
                                    </p:animEffect>
                                  </p:childTnLst>
                                </p:cTn>
                              </p:par>
                              <p:par>
                                <p:cTn id="33" presetID="23" presetClass="entr" presetSubtype="16" fill="hold" nodeType="withEffect">
                                  <p:stCondLst>
                                    <p:cond delay="17700"/>
                                  </p:stCondLst>
                                  <p:childTnLst>
                                    <p:set>
                                      <p:cBhvr>
                                        <p:cTn id="34" dur="1" fill="hold">
                                          <p:stCondLst>
                                            <p:cond delay="0"/>
                                          </p:stCondLst>
                                        </p:cTn>
                                        <p:tgtEl>
                                          <p:spTgt spid="964"/>
                                        </p:tgtEl>
                                        <p:attrNameLst>
                                          <p:attrName>style.visibility</p:attrName>
                                        </p:attrNameLst>
                                      </p:cBhvr>
                                      <p:to>
                                        <p:strVal val="visible"/>
                                      </p:to>
                                    </p:set>
                                    <p:anim calcmode="lin" valueType="num">
                                      <p:cBhvr additive="base">
                                        <p:cTn id="35" dur="500"/>
                                        <p:tgtEl>
                                          <p:spTgt spid="964"/>
                                        </p:tgtEl>
                                        <p:attrNameLst>
                                          <p:attrName>ppt_w</p:attrName>
                                        </p:attrNameLst>
                                      </p:cBhvr>
                                      <p:tavLst>
                                        <p:tav tm="0">
                                          <p:val>
                                            <p:strVal val="0"/>
                                          </p:val>
                                        </p:tav>
                                        <p:tav tm="100000">
                                          <p:val>
                                            <p:strVal val="#ppt_w"/>
                                          </p:val>
                                        </p:tav>
                                      </p:tavLst>
                                    </p:anim>
                                    <p:anim calcmode="lin" valueType="num">
                                      <p:cBhvr additive="base">
                                        <p:cTn id="36" dur="500"/>
                                        <p:tgtEl>
                                          <p:spTgt spid="964"/>
                                        </p:tgtEl>
                                        <p:attrNameLst>
                                          <p:attrName>ppt_h</p:attrName>
                                        </p:attrNameLst>
                                      </p:cBhvr>
                                      <p:tavLst>
                                        <p:tav tm="0">
                                          <p:val>
                                            <p:strVal val="0"/>
                                          </p:val>
                                        </p:tav>
                                        <p:tav tm="100000">
                                          <p:val>
                                            <p:strVal val="#ppt_h"/>
                                          </p:val>
                                        </p:tav>
                                      </p:tavLst>
                                    </p:anim>
                                  </p:childTnLst>
                                </p:cTn>
                              </p:par>
                              <p:par>
                                <p:cTn id="37" presetID="10" presetClass="entr" presetSubtype="0" fill="hold" nodeType="withEffect">
                                  <p:stCondLst>
                                    <p:cond delay="17500"/>
                                  </p:stCondLst>
                                  <p:childTnLst>
                                    <p:set>
                                      <p:cBhvr>
                                        <p:cTn id="38" dur="1" fill="hold">
                                          <p:stCondLst>
                                            <p:cond delay="0"/>
                                          </p:stCondLst>
                                        </p:cTn>
                                        <p:tgtEl>
                                          <p:spTgt spid="947"/>
                                        </p:tgtEl>
                                        <p:attrNameLst>
                                          <p:attrName>style.visibility</p:attrName>
                                        </p:attrNameLst>
                                      </p:cBhvr>
                                      <p:to>
                                        <p:strVal val="visible"/>
                                      </p:to>
                                    </p:set>
                                    <p:animEffect transition="in" filter="fade">
                                      <p:cBhvr>
                                        <p:cTn id="39" dur="500"/>
                                        <p:tgtEl>
                                          <p:spTgt spid="947"/>
                                        </p:tgtEl>
                                      </p:cBhvr>
                                    </p:animEffect>
                                  </p:childTnLst>
                                </p:cTn>
                              </p:par>
                              <p:par>
                                <p:cTn id="40" presetID="10" presetClass="entr" presetSubtype="0" fill="hold" nodeType="withEffect">
                                  <p:stCondLst>
                                    <p:cond delay="3500"/>
                                  </p:stCondLst>
                                  <p:childTnLst>
                                    <p:set>
                                      <p:cBhvr>
                                        <p:cTn id="41" dur="1" fill="hold">
                                          <p:stCondLst>
                                            <p:cond delay="0"/>
                                          </p:stCondLst>
                                        </p:cTn>
                                        <p:tgtEl>
                                          <p:spTgt spid="967"/>
                                        </p:tgtEl>
                                        <p:attrNameLst>
                                          <p:attrName>style.visibility</p:attrName>
                                        </p:attrNameLst>
                                      </p:cBhvr>
                                      <p:to>
                                        <p:strVal val="visible"/>
                                      </p:to>
                                    </p:set>
                                    <p:animEffect transition="in" filter="fade">
                                      <p:cBhvr>
                                        <p:cTn id="42" dur="500"/>
                                        <p:tgtEl>
                                          <p:spTgt spid="9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978"/>
        <p:cNvGrpSpPr/>
        <p:nvPr/>
      </p:nvGrpSpPr>
      <p:grpSpPr>
        <a:xfrm>
          <a:off x="0" y="0"/>
          <a:ext cx="0" cy="0"/>
          <a:chOff x="0" y="0"/>
          <a:chExt cx="0" cy="0"/>
        </a:xfrm>
      </p:grpSpPr>
      <p:sp>
        <p:nvSpPr>
          <p:cNvPr id="979" name="Google Shape;979;g7be225dcb8_0_116"/>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3200"/>
              <a:buFont typeface="Open Sans ExtraBold"/>
              <a:buNone/>
            </a:pPr>
            <a:r>
              <a:rPr lang="en-US" dirty="0"/>
              <a:t>Blue Ocean Installation</a:t>
            </a:r>
            <a:endParaRPr dirty="0"/>
          </a:p>
        </p:txBody>
      </p:sp>
      <p:sp>
        <p:nvSpPr>
          <p:cNvPr id="981" name="Google Shape;981;g7be225dcb8_0_116"/>
          <p:cNvSpPr/>
          <p:nvPr/>
        </p:nvSpPr>
        <p:spPr>
          <a:xfrm>
            <a:off x="872941" y="908124"/>
            <a:ext cx="14578500" cy="4308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tx1">
                    <a:lumMod val="75000"/>
                    <a:lumOff val="25000"/>
                  </a:schemeClr>
                </a:solidFill>
                <a:latin typeface="Open Sans"/>
                <a:ea typeface="Open Sans"/>
                <a:cs typeface="Open Sans"/>
                <a:sym typeface="Open Sans"/>
              </a:rPr>
              <a:t>Blue Ocean can be installed both on the existing Jenkins instance and as a part of Jenkins Docker.</a:t>
            </a:r>
            <a:endParaRPr sz="2200" b="0" i="0" u="none" strike="noStrike" cap="none">
              <a:solidFill>
                <a:schemeClr val="tx1">
                  <a:lumMod val="75000"/>
                  <a:lumOff val="25000"/>
                </a:schemeClr>
              </a:solidFill>
              <a:latin typeface="Open Sans"/>
              <a:ea typeface="Open Sans"/>
              <a:cs typeface="Open Sans"/>
              <a:sym typeface="Open Sans"/>
            </a:endParaRPr>
          </a:p>
        </p:txBody>
      </p:sp>
      <p:grpSp>
        <p:nvGrpSpPr>
          <p:cNvPr id="982" name="Google Shape;982;g7be225dcb8_0_116"/>
          <p:cNvGrpSpPr/>
          <p:nvPr/>
        </p:nvGrpSpPr>
        <p:grpSpPr>
          <a:xfrm>
            <a:off x="1219216" y="1737293"/>
            <a:ext cx="1628442" cy="1634088"/>
            <a:chOff x="685800" y="1352550"/>
            <a:chExt cx="915987" cy="919163"/>
          </a:xfrm>
        </p:grpSpPr>
        <p:sp>
          <p:nvSpPr>
            <p:cNvPr id="983" name="Google Shape;983;g7be225dcb8_0_116"/>
            <p:cNvSpPr/>
            <p:nvPr/>
          </p:nvSpPr>
          <p:spPr>
            <a:xfrm>
              <a:off x="836612" y="1504950"/>
              <a:ext cx="615900" cy="615900"/>
            </a:xfrm>
            <a:prstGeom prst="ellipse">
              <a:avLst/>
            </a:prstGeom>
            <a:solidFill>
              <a:schemeClr val="accent1"/>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chemeClr val="dk1"/>
                </a:solidFill>
                <a:latin typeface="Open Sans"/>
                <a:ea typeface="Open Sans"/>
                <a:cs typeface="Open Sans"/>
                <a:sym typeface="Open Sans"/>
              </a:endParaRPr>
            </a:p>
          </p:txBody>
        </p:sp>
        <p:grpSp>
          <p:nvGrpSpPr>
            <p:cNvPr id="984" name="Google Shape;984;g7be225dcb8_0_116"/>
            <p:cNvGrpSpPr/>
            <p:nvPr/>
          </p:nvGrpSpPr>
          <p:grpSpPr>
            <a:xfrm>
              <a:off x="685800" y="1352550"/>
              <a:ext cx="915987" cy="919163"/>
              <a:chOff x="836613" y="1154113"/>
              <a:chExt cx="915987" cy="919163"/>
            </a:xfrm>
          </p:grpSpPr>
          <p:sp>
            <p:nvSpPr>
              <p:cNvPr id="985" name="Google Shape;985;g7be225dcb8_0_116"/>
              <p:cNvSpPr/>
              <p:nvPr/>
            </p:nvSpPr>
            <p:spPr>
              <a:xfrm>
                <a:off x="836613" y="1646238"/>
                <a:ext cx="425450" cy="427038"/>
              </a:xfrm>
              <a:custGeom>
                <a:avLst/>
                <a:gdLst/>
                <a:ahLst/>
                <a:cxnLst/>
                <a:rect l="l" t="t" r="r" b="b"/>
                <a:pathLst>
                  <a:path w="229" h="230" extrusionOk="0">
                    <a:moveTo>
                      <a:pt x="38" y="0"/>
                    </a:moveTo>
                    <a:cubicBezTo>
                      <a:pt x="0" y="0"/>
                      <a:pt x="0" y="0"/>
                      <a:pt x="0" y="0"/>
                    </a:cubicBezTo>
                    <a:cubicBezTo>
                      <a:pt x="8" y="123"/>
                      <a:pt x="107" y="221"/>
                      <a:pt x="229" y="230"/>
                    </a:cubicBezTo>
                    <a:cubicBezTo>
                      <a:pt x="229" y="192"/>
                      <a:pt x="229" y="192"/>
                      <a:pt x="229" y="192"/>
                    </a:cubicBezTo>
                    <a:cubicBezTo>
                      <a:pt x="127" y="183"/>
                      <a:pt x="46" y="102"/>
                      <a:pt x="38" y="0"/>
                    </a:cubicBezTo>
                  </a:path>
                </a:pathLst>
              </a:custGeom>
              <a:solidFill>
                <a:srgbClr val="39475A"/>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chemeClr val="dk1"/>
                  </a:solidFill>
                  <a:latin typeface="Open Sans"/>
                  <a:ea typeface="Open Sans"/>
                  <a:cs typeface="Open Sans"/>
                  <a:sym typeface="Open Sans"/>
                </a:endParaRPr>
              </a:p>
            </p:txBody>
          </p:sp>
          <p:sp>
            <p:nvSpPr>
              <p:cNvPr id="986" name="Google Shape;986;g7be225dcb8_0_116"/>
              <p:cNvSpPr/>
              <p:nvPr/>
            </p:nvSpPr>
            <p:spPr>
              <a:xfrm>
                <a:off x="1327150" y="1154113"/>
                <a:ext cx="425450" cy="428625"/>
              </a:xfrm>
              <a:custGeom>
                <a:avLst/>
                <a:gdLst/>
                <a:ahLst/>
                <a:cxnLst/>
                <a:rect l="l" t="t" r="r" b="b"/>
                <a:pathLst>
                  <a:path w="229" h="230" extrusionOk="0">
                    <a:moveTo>
                      <a:pt x="191" y="230"/>
                    </a:moveTo>
                    <a:cubicBezTo>
                      <a:pt x="229" y="230"/>
                      <a:pt x="229" y="230"/>
                      <a:pt x="229" y="230"/>
                    </a:cubicBezTo>
                    <a:cubicBezTo>
                      <a:pt x="221" y="107"/>
                      <a:pt x="122" y="9"/>
                      <a:pt x="0" y="0"/>
                    </a:cubicBezTo>
                    <a:cubicBezTo>
                      <a:pt x="0" y="38"/>
                      <a:pt x="0" y="38"/>
                      <a:pt x="0" y="38"/>
                    </a:cubicBezTo>
                    <a:cubicBezTo>
                      <a:pt x="102" y="46"/>
                      <a:pt x="183" y="128"/>
                      <a:pt x="191" y="230"/>
                    </a:cubicBezTo>
                  </a:path>
                </a:pathLst>
              </a:custGeom>
              <a:solidFill>
                <a:schemeClr val="accent1"/>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chemeClr val="dk1"/>
                  </a:solidFill>
                  <a:latin typeface="Open Sans"/>
                  <a:ea typeface="Open Sans"/>
                  <a:cs typeface="Open Sans"/>
                  <a:sym typeface="Open Sans"/>
                </a:endParaRPr>
              </a:p>
            </p:txBody>
          </p:sp>
          <p:sp>
            <p:nvSpPr>
              <p:cNvPr id="987" name="Google Shape;987;g7be225dcb8_0_116"/>
              <p:cNvSpPr/>
              <p:nvPr/>
            </p:nvSpPr>
            <p:spPr>
              <a:xfrm>
                <a:off x="836613" y="1154113"/>
                <a:ext cx="425450" cy="428625"/>
              </a:xfrm>
              <a:custGeom>
                <a:avLst/>
                <a:gdLst/>
                <a:ahLst/>
                <a:cxnLst/>
                <a:rect l="l" t="t" r="r" b="b"/>
                <a:pathLst>
                  <a:path w="229" h="230" extrusionOk="0">
                    <a:moveTo>
                      <a:pt x="0" y="230"/>
                    </a:moveTo>
                    <a:cubicBezTo>
                      <a:pt x="38" y="230"/>
                      <a:pt x="38" y="230"/>
                      <a:pt x="38" y="230"/>
                    </a:cubicBezTo>
                    <a:cubicBezTo>
                      <a:pt x="46" y="128"/>
                      <a:pt x="127" y="46"/>
                      <a:pt x="229" y="38"/>
                    </a:cubicBezTo>
                    <a:cubicBezTo>
                      <a:pt x="229" y="0"/>
                      <a:pt x="229" y="0"/>
                      <a:pt x="229" y="0"/>
                    </a:cubicBezTo>
                    <a:cubicBezTo>
                      <a:pt x="107" y="9"/>
                      <a:pt x="8" y="107"/>
                      <a:pt x="0" y="230"/>
                    </a:cubicBezTo>
                  </a:path>
                </a:pathLst>
              </a:custGeom>
              <a:solidFill>
                <a:srgbClr val="39475A"/>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chemeClr val="dk1"/>
                  </a:solidFill>
                  <a:latin typeface="Open Sans"/>
                  <a:ea typeface="Open Sans"/>
                  <a:cs typeface="Open Sans"/>
                  <a:sym typeface="Open Sans"/>
                </a:endParaRPr>
              </a:p>
            </p:txBody>
          </p:sp>
          <p:sp>
            <p:nvSpPr>
              <p:cNvPr id="988" name="Google Shape;988;g7be225dcb8_0_116"/>
              <p:cNvSpPr/>
              <p:nvPr/>
            </p:nvSpPr>
            <p:spPr>
              <a:xfrm>
                <a:off x="1327150" y="1646238"/>
                <a:ext cx="425450" cy="427038"/>
              </a:xfrm>
              <a:custGeom>
                <a:avLst/>
                <a:gdLst/>
                <a:ahLst/>
                <a:cxnLst/>
                <a:rect l="l" t="t" r="r" b="b"/>
                <a:pathLst>
                  <a:path w="229" h="230" extrusionOk="0">
                    <a:moveTo>
                      <a:pt x="0" y="192"/>
                    </a:moveTo>
                    <a:cubicBezTo>
                      <a:pt x="0" y="230"/>
                      <a:pt x="0" y="230"/>
                      <a:pt x="0" y="230"/>
                    </a:cubicBezTo>
                    <a:cubicBezTo>
                      <a:pt x="122" y="221"/>
                      <a:pt x="221" y="123"/>
                      <a:pt x="229" y="0"/>
                    </a:cubicBezTo>
                    <a:cubicBezTo>
                      <a:pt x="191" y="0"/>
                      <a:pt x="191" y="0"/>
                      <a:pt x="191" y="0"/>
                    </a:cubicBezTo>
                    <a:cubicBezTo>
                      <a:pt x="183" y="102"/>
                      <a:pt x="102" y="183"/>
                      <a:pt x="0" y="192"/>
                    </a:cubicBezTo>
                  </a:path>
                </a:pathLst>
              </a:custGeom>
              <a:solidFill>
                <a:srgbClr val="39475A"/>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chemeClr val="dk1"/>
                  </a:solidFill>
                  <a:latin typeface="Open Sans"/>
                  <a:ea typeface="Open Sans"/>
                  <a:cs typeface="Open Sans"/>
                  <a:sym typeface="Open Sans"/>
                </a:endParaRPr>
              </a:p>
            </p:txBody>
          </p:sp>
        </p:grpSp>
      </p:grpSp>
      <p:sp>
        <p:nvSpPr>
          <p:cNvPr id="989" name="Google Shape;989;g7be225dcb8_0_116"/>
          <p:cNvSpPr txBox="1"/>
          <p:nvPr/>
        </p:nvSpPr>
        <p:spPr>
          <a:xfrm>
            <a:off x="3143770" y="2297022"/>
            <a:ext cx="4445100" cy="461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chemeClr val="tx1">
                    <a:lumMod val="75000"/>
                    <a:lumOff val="25000"/>
                  </a:schemeClr>
                </a:solidFill>
                <a:latin typeface="Open Sans"/>
                <a:ea typeface="Open Sans"/>
                <a:cs typeface="Open Sans"/>
                <a:sym typeface="Open Sans"/>
              </a:rPr>
              <a:t>Existing Jenkins instance</a:t>
            </a:r>
            <a:endParaRPr sz="1400" b="0" i="0" u="none" strike="noStrike" cap="none">
              <a:solidFill>
                <a:schemeClr val="tx1">
                  <a:lumMod val="75000"/>
                  <a:lumOff val="25000"/>
                </a:schemeClr>
              </a:solidFill>
              <a:sym typeface="Arial"/>
            </a:endParaRPr>
          </a:p>
        </p:txBody>
      </p:sp>
      <p:sp>
        <p:nvSpPr>
          <p:cNvPr id="990" name="Google Shape;990;g7be225dcb8_0_116"/>
          <p:cNvSpPr/>
          <p:nvPr/>
        </p:nvSpPr>
        <p:spPr>
          <a:xfrm>
            <a:off x="1781744" y="2310200"/>
            <a:ext cx="506156" cy="487680"/>
          </a:xfrm>
          <a:custGeom>
            <a:avLst/>
            <a:gdLst/>
            <a:ahLst/>
            <a:cxnLst/>
            <a:rect l="l" t="t" r="r" b="b"/>
            <a:pathLst>
              <a:path w="602" h="580" extrusionOk="0">
                <a:moveTo>
                  <a:pt x="516" y="551"/>
                </a:moveTo>
                <a:lnTo>
                  <a:pt x="516" y="551"/>
                </a:lnTo>
                <a:cubicBezTo>
                  <a:pt x="516" y="558"/>
                  <a:pt x="509" y="565"/>
                  <a:pt x="502" y="565"/>
                </a:cubicBezTo>
                <a:cubicBezTo>
                  <a:pt x="495" y="565"/>
                  <a:pt x="488" y="558"/>
                  <a:pt x="481" y="551"/>
                </a:cubicBezTo>
                <a:cubicBezTo>
                  <a:pt x="446" y="516"/>
                  <a:pt x="446" y="516"/>
                  <a:pt x="446" y="516"/>
                </a:cubicBezTo>
                <a:cubicBezTo>
                  <a:pt x="439" y="509"/>
                  <a:pt x="431" y="502"/>
                  <a:pt x="431" y="494"/>
                </a:cubicBezTo>
                <a:cubicBezTo>
                  <a:pt x="431" y="480"/>
                  <a:pt x="446" y="466"/>
                  <a:pt x="460" y="466"/>
                </a:cubicBezTo>
                <a:cubicBezTo>
                  <a:pt x="467" y="466"/>
                  <a:pt x="474" y="473"/>
                  <a:pt x="481" y="480"/>
                </a:cubicBezTo>
                <a:cubicBezTo>
                  <a:pt x="502" y="494"/>
                  <a:pt x="502" y="494"/>
                  <a:pt x="502" y="494"/>
                </a:cubicBezTo>
                <a:cubicBezTo>
                  <a:pt x="559" y="438"/>
                  <a:pt x="559" y="438"/>
                  <a:pt x="559" y="438"/>
                </a:cubicBezTo>
                <a:cubicBezTo>
                  <a:pt x="559" y="431"/>
                  <a:pt x="566" y="431"/>
                  <a:pt x="573" y="431"/>
                </a:cubicBezTo>
                <a:cubicBezTo>
                  <a:pt x="594" y="431"/>
                  <a:pt x="601" y="445"/>
                  <a:pt x="601" y="459"/>
                </a:cubicBezTo>
                <a:cubicBezTo>
                  <a:pt x="601" y="466"/>
                  <a:pt x="601" y="473"/>
                  <a:pt x="594" y="480"/>
                </a:cubicBezTo>
                <a:lnTo>
                  <a:pt x="516" y="551"/>
                </a:lnTo>
                <a:close/>
                <a:moveTo>
                  <a:pt x="502" y="452"/>
                </a:moveTo>
                <a:lnTo>
                  <a:pt x="502" y="452"/>
                </a:lnTo>
                <a:cubicBezTo>
                  <a:pt x="488" y="445"/>
                  <a:pt x="474" y="438"/>
                  <a:pt x="460" y="438"/>
                </a:cubicBezTo>
                <a:cubicBezTo>
                  <a:pt x="431" y="438"/>
                  <a:pt x="403" y="466"/>
                  <a:pt x="403" y="494"/>
                </a:cubicBezTo>
                <a:cubicBezTo>
                  <a:pt x="403" y="516"/>
                  <a:pt x="410" y="530"/>
                  <a:pt x="424" y="537"/>
                </a:cubicBezTo>
                <a:cubicBezTo>
                  <a:pt x="460" y="572"/>
                  <a:pt x="460" y="572"/>
                  <a:pt x="460" y="572"/>
                </a:cubicBezTo>
                <a:cubicBezTo>
                  <a:pt x="460" y="579"/>
                  <a:pt x="467" y="579"/>
                  <a:pt x="467" y="579"/>
                </a:cubicBezTo>
                <a:cubicBezTo>
                  <a:pt x="29" y="579"/>
                  <a:pt x="29" y="579"/>
                  <a:pt x="29" y="579"/>
                </a:cubicBezTo>
                <a:cubicBezTo>
                  <a:pt x="15" y="579"/>
                  <a:pt x="0" y="572"/>
                  <a:pt x="0" y="551"/>
                </a:cubicBezTo>
                <a:cubicBezTo>
                  <a:pt x="0" y="551"/>
                  <a:pt x="0" y="452"/>
                  <a:pt x="78" y="410"/>
                </a:cubicBezTo>
                <a:cubicBezTo>
                  <a:pt x="120" y="388"/>
                  <a:pt x="106" y="410"/>
                  <a:pt x="163" y="381"/>
                </a:cubicBezTo>
                <a:cubicBezTo>
                  <a:pt x="219" y="360"/>
                  <a:pt x="233" y="353"/>
                  <a:pt x="233" y="353"/>
                </a:cubicBezTo>
                <a:cubicBezTo>
                  <a:pt x="233" y="296"/>
                  <a:pt x="233" y="296"/>
                  <a:pt x="233" y="296"/>
                </a:cubicBezTo>
                <a:cubicBezTo>
                  <a:pt x="233" y="296"/>
                  <a:pt x="212" y="275"/>
                  <a:pt x="205" y="226"/>
                </a:cubicBezTo>
                <a:cubicBezTo>
                  <a:pt x="191" y="233"/>
                  <a:pt x="191" y="212"/>
                  <a:pt x="191" y="198"/>
                </a:cubicBezTo>
                <a:cubicBezTo>
                  <a:pt x="191" y="183"/>
                  <a:pt x="184" y="148"/>
                  <a:pt x="198" y="148"/>
                </a:cubicBezTo>
                <a:cubicBezTo>
                  <a:pt x="191" y="127"/>
                  <a:pt x="191" y="99"/>
                  <a:pt x="191" y="92"/>
                </a:cubicBezTo>
                <a:cubicBezTo>
                  <a:pt x="198" y="49"/>
                  <a:pt x="241" y="0"/>
                  <a:pt x="304" y="0"/>
                </a:cubicBezTo>
                <a:cubicBezTo>
                  <a:pt x="375" y="0"/>
                  <a:pt x="410" y="49"/>
                  <a:pt x="410" y="92"/>
                </a:cubicBezTo>
                <a:cubicBezTo>
                  <a:pt x="410" y="99"/>
                  <a:pt x="410" y="127"/>
                  <a:pt x="403" y="148"/>
                </a:cubicBezTo>
                <a:cubicBezTo>
                  <a:pt x="424" y="148"/>
                  <a:pt x="417" y="183"/>
                  <a:pt x="417" y="198"/>
                </a:cubicBezTo>
                <a:cubicBezTo>
                  <a:pt x="417" y="212"/>
                  <a:pt x="410" y="233"/>
                  <a:pt x="396" y="226"/>
                </a:cubicBezTo>
                <a:cubicBezTo>
                  <a:pt x="389" y="275"/>
                  <a:pt x="368" y="296"/>
                  <a:pt x="368" y="296"/>
                </a:cubicBezTo>
                <a:cubicBezTo>
                  <a:pt x="368" y="353"/>
                  <a:pt x="368" y="353"/>
                  <a:pt x="368" y="353"/>
                </a:cubicBezTo>
                <a:cubicBezTo>
                  <a:pt x="368" y="353"/>
                  <a:pt x="382" y="360"/>
                  <a:pt x="439" y="381"/>
                </a:cubicBezTo>
                <a:cubicBezTo>
                  <a:pt x="502" y="410"/>
                  <a:pt x="481" y="388"/>
                  <a:pt x="530" y="410"/>
                </a:cubicBezTo>
                <a:cubicBezTo>
                  <a:pt x="530" y="417"/>
                  <a:pt x="530" y="417"/>
                  <a:pt x="537" y="417"/>
                </a:cubicBezTo>
                <a:lnTo>
                  <a:pt x="502" y="452"/>
                </a:lnTo>
                <a:close/>
                <a:moveTo>
                  <a:pt x="601" y="516"/>
                </a:moveTo>
                <a:lnTo>
                  <a:pt x="601" y="516"/>
                </a:lnTo>
                <a:cubicBezTo>
                  <a:pt x="601" y="537"/>
                  <a:pt x="601" y="551"/>
                  <a:pt x="601" y="551"/>
                </a:cubicBezTo>
                <a:cubicBezTo>
                  <a:pt x="601" y="572"/>
                  <a:pt x="594" y="579"/>
                  <a:pt x="573" y="579"/>
                </a:cubicBezTo>
                <a:cubicBezTo>
                  <a:pt x="530" y="579"/>
                  <a:pt x="530" y="579"/>
                  <a:pt x="530" y="579"/>
                </a:cubicBezTo>
                <a:cubicBezTo>
                  <a:pt x="537" y="579"/>
                  <a:pt x="537" y="579"/>
                  <a:pt x="537" y="572"/>
                </a:cubicBezTo>
                <a:lnTo>
                  <a:pt x="601" y="516"/>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chemeClr val="dk1"/>
              </a:solidFill>
              <a:latin typeface="Open Sans"/>
              <a:ea typeface="Open Sans"/>
              <a:cs typeface="Open Sans"/>
              <a:sym typeface="Open Sans"/>
            </a:endParaRPr>
          </a:p>
        </p:txBody>
      </p:sp>
      <p:grpSp>
        <p:nvGrpSpPr>
          <p:cNvPr id="991" name="Google Shape;991;g7be225dcb8_0_116"/>
          <p:cNvGrpSpPr/>
          <p:nvPr/>
        </p:nvGrpSpPr>
        <p:grpSpPr>
          <a:xfrm>
            <a:off x="8291821" y="1796934"/>
            <a:ext cx="1628442" cy="1634088"/>
            <a:chOff x="685800" y="3181350"/>
            <a:chExt cx="915987" cy="919163"/>
          </a:xfrm>
        </p:grpSpPr>
        <p:sp>
          <p:nvSpPr>
            <p:cNvPr id="992" name="Google Shape;992;g7be225dcb8_0_116"/>
            <p:cNvSpPr/>
            <p:nvPr/>
          </p:nvSpPr>
          <p:spPr>
            <a:xfrm>
              <a:off x="836612" y="3333750"/>
              <a:ext cx="615900" cy="615900"/>
            </a:xfrm>
            <a:prstGeom prst="ellipse">
              <a:avLst/>
            </a:prstGeom>
            <a:solidFill>
              <a:schemeClr val="accent1"/>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chemeClr val="dk1"/>
                </a:solidFill>
                <a:latin typeface="Open Sans"/>
                <a:ea typeface="Open Sans"/>
                <a:cs typeface="Open Sans"/>
                <a:sym typeface="Open Sans"/>
              </a:endParaRPr>
            </a:p>
          </p:txBody>
        </p:sp>
        <p:sp>
          <p:nvSpPr>
            <p:cNvPr id="993" name="Google Shape;993;g7be225dcb8_0_116"/>
            <p:cNvSpPr/>
            <p:nvPr/>
          </p:nvSpPr>
          <p:spPr>
            <a:xfrm>
              <a:off x="685800" y="3673475"/>
              <a:ext cx="425450" cy="427038"/>
            </a:xfrm>
            <a:custGeom>
              <a:avLst/>
              <a:gdLst/>
              <a:ahLst/>
              <a:cxnLst/>
              <a:rect l="l" t="t" r="r" b="b"/>
              <a:pathLst>
                <a:path w="229" h="230" extrusionOk="0">
                  <a:moveTo>
                    <a:pt x="38" y="0"/>
                  </a:moveTo>
                  <a:cubicBezTo>
                    <a:pt x="0" y="0"/>
                    <a:pt x="0" y="0"/>
                    <a:pt x="0" y="0"/>
                  </a:cubicBezTo>
                  <a:cubicBezTo>
                    <a:pt x="8" y="123"/>
                    <a:pt x="107" y="221"/>
                    <a:pt x="229" y="230"/>
                  </a:cubicBezTo>
                  <a:cubicBezTo>
                    <a:pt x="229" y="192"/>
                    <a:pt x="229" y="192"/>
                    <a:pt x="229" y="192"/>
                  </a:cubicBezTo>
                  <a:cubicBezTo>
                    <a:pt x="127" y="183"/>
                    <a:pt x="46" y="102"/>
                    <a:pt x="38" y="0"/>
                  </a:cubicBezTo>
                </a:path>
              </a:pathLst>
            </a:custGeom>
            <a:solidFill>
              <a:srgbClr val="39475A"/>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chemeClr val="dk1"/>
                </a:solidFill>
                <a:latin typeface="Open Sans"/>
                <a:ea typeface="Open Sans"/>
                <a:cs typeface="Open Sans"/>
                <a:sym typeface="Open Sans"/>
              </a:endParaRPr>
            </a:p>
          </p:txBody>
        </p:sp>
        <p:sp>
          <p:nvSpPr>
            <p:cNvPr id="994" name="Google Shape;994;g7be225dcb8_0_116"/>
            <p:cNvSpPr/>
            <p:nvPr/>
          </p:nvSpPr>
          <p:spPr>
            <a:xfrm>
              <a:off x="1176337" y="3181350"/>
              <a:ext cx="425450" cy="428625"/>
            </a:xfrm>
            <a:custGeom>
              <a:avLst/>
              <a:gdLst/>
              <a:ahLst/>
              <a:cxnLst/>
              <a:rect l="l" t="t" r="r" b="b"/>
              <a:pathLst>
                <a:path w="229" h="230" extrusionOk="0">
                  <a:moveTo>
                    <a:pt x="191" y="230"/>
                  </a:moveTo>
                  <a:cubicBezTo>
                    <a:pt x="229" y="230"/>
                    <a:pt x="229" y="230"/>
                    <a:pt x="229" y="230"/>
                  </a:cubicBezTo>
                  <a:cubicBezTo>
                    <a:pt x="221" y="107"/>
                    <a:pt x="122" y="9"/>
                    <a:pt x="0" y="0"/>
                  </a:cubicBezTo>
                  <a:cubicBezTo>
                    <a:pt x="0" y="38"/>
                    <a:pt x="0" y="38"/>
                    <a:pt x="0" y="38"/>
                  </a:cubicBezTo>
                  <a:cubicBezTo>
                    <a:pt x="102" y="46"/>
                    <a:pt x="183" y="128"/>
                    <a:pt x="191" y="230"/>
                  </a:cubicBezTo>
                </a:path>
              </a:pathLst>
            </a:custGeom>
            <a:solidFill>
              <a:schemeClr val="accent1"/>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chemeClr val="dk1"/>
                </a:solidFill>
                <a:latin typeface="Open Sans"/>
                <a:ea typeface="Open Sans"/>
                <a:cs typeface="Open Sans"/>
                <a:sym typeface="Open Sans"/>
              </a:endParaRPr>
            </a:p>
          </p:txBody>
        </p:sp>
        <p:sp>
          <p:nvSpPr>
            <p:cNvPr id="995" name="Google Shape;995;g7be225dcb8_0_116"/>
            <p:cNvSpPr/>
            <p:nvPr/>
          </p:nvSpPr>
          <p:spPr>
            <a:xfrm>
              <a:off x="685800" y="3181350"/>
              <a:ext cx="425450" cy="428625"/>
            </a:xfrm>
            <a:custGeom>
              <a:avLst/>
              <a:gdLst/>
              <a:ahLst/>
              <a:cxnLst/>
              <a:rect l="l" t="t" r="r" b="b"/>
              <a:pathLst>
                <a:path w="229" h="230" extrusionOk="0">
                  <a:moveTo>
                    <a:pt x="0" y="230"/>
                  </a:moveTo>
                  <a:cubicBezTo>
                    <a:pt x="38" y="230"/>
                    <a:pt x="38" y="230"/>
                    <a:pt x="38" y="230"/>
                  </a:cubicBezTo>
                  <a:cubicBezTo>
                    <a:pt x="46" y="128"/>
                    <a:pt x="127" y="46"/>
                    <a:pt x="229" y="38"/>
                  </a:cubicBezTo>
                  <a:cubicBezTo>
                    <a:pt x="229" y="0"/>
                    <a:pt x="229" y="0"/>
                    <a:pt x="229" y="0"/>
                  </a:cubicBezTo>
                  <a:cubicBezTo>
                    <a:pt x="107" y="9"/>
                    <a:pt x="8" y="107"/>
                    <a:pt x="0" y="230"/>
                  </a:cubicBezTo>
                </a:path>
              </a:pathLst>
            </a:custGeom>
            <a:solidFill>
              <a:srgbClr val="39475A"/>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chemeClr val="dk1"/>
                </a:solidFill>
                <a:latin typeface="Open Sans"/>
                <a:ea typeface="Open Sans"/>
                <a:cs typeface="Open Sans"/>
                <a:sym typeface="Open Sans"/>
              </a:endParaRPr>
            </a:p>
          </p:txBody>
        </p:sp>
        <p:sp>
          <p:nvSpPr>
            <p:cNvPr id="996" name="Google Shape;996;g7be225dcb8_0_116"/>
            <p:cNvSpPr/>
            <p:nvPr/>
          </p:nvSpPr>
          <p:spPr>
            <a:xfrm>
              <a:off x="1176337" y="3673475"/>
              <a:ext cx="425450" cy="427038"/>
            </a:xfrm>
            <a:custGeom>
              <a:avLst/>
              <a:gdLst/>
              <a:ahLst/>
              <a:cxnLst/>
              <a:rect l="l" t="t" r="r" b="b"/>
              <a:pathLst>
                <a:path w="229" h="230" extrusionOk="0">
                  <a:moveTo>
                    <a:pt x="0" y="192"/>
                  </a:moveTo>
                  <a:cubicBezTo>
                    <a:pt x="0" y="230"/>
                    <a:pt x="0" y="230"/>
                    <a:pt x="0" y="230"/>
                  </a:cubicBezTo>
                  <a:cubicBezTo>
                    <a:pt x="122" y="221"/>
                    <a:pt x="221" y="123"/>
                    <a:pt x="229" y="0"/>
                  </a:cubicBezTo>
                  <a:cubicBezTo>
                    <a:pt x="191" y="0"/>
                    <a:pt x="191" y="0"/>
                    <a:pt x="191" y="0"/>
                  </a:cubicBezTo>
                  <a:cubicBezTo>
                    <a:pt x="183" y="102"/>
                    <a:pt x="102" y="183"/>
                    <a:pt x="0" y="192"/>
                  </a:cubicBezTo>
                </a:path>
              </a:pathLst>
            </a:custGeom>
            <a:solidFill>
              <a:schemeClr val="accent1"/>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chemeClr val="dk1"/>
                </a:solidFill>
                <a:latin typeface="Open Sans"/>
                <a:ea typeface="Open Sans"/>
                <a:cs typeface="Open Sans"/>
                <a:sym typeface="Open Sans"/>
              </a:endParaRPr>
            </a:p>
          </p:txBody>
        </p:sp>
      </p:grpSp>
      <p:sp>
        <p:nvSpPr>
          <p:cNvPr id="997" name="Google Shape;997;g7be225dcb8_0_116"/>
          <p:cNvSpPr txBox="1"/>
          <p:nvPr/>
        </p:nvSpPr>
        <p:spPr>
          <a:xfrm>
            <a:off x="10253698" y="2281978"/>
            <a:ext cx="4445100" cy="461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chemeClr val="tx1">
                    <a:lumMod val="75000"/>
                    <a:lumOff val="25000"/>
                  </a:schemeClr>
                </a:solidFill>
                <a:latin typeface="Open Sans"/>
                <a:ea typeface="Open Sans"/>
                <a:cs typeface="Open Sans"/>
                <a:sym typeface="Open Sans"/>
              </a:rPr>
              <a:t>Jenkins Docker</a:t>
            </a:r>
            <a:endParaRPr sz="2400" b="1" i="0" u="none" strike="noStrike" cap="none">
              <a:solidFill>
                <a:schemeClr val="tx1">
                  <a:lumMod val="75000"/>
                  <a:lumOff val="25000"/>
                </a:schemeClr>
              </a:solidFill>
              <a:latin typeface="Open Sans"/>
              <a:ea typeface="Open Sans"/>
              <a:cs typeface="Open Sans"/>
              <a:sym typeface="Open Sans"/>
            </a:endParaRPr>
          </a:p>
        </p:txBody>
      </p:sp>
      <p:grpSp>
        <p:nvGrpSpPr>
          <p:cNvPr id="998" name="Google Shape;998;g7be225dcb8_0_116"/>
          <p:cNvGrpSpPr/>
          <p:nvPr/>
        </p:nvGrpSpPr>
        <p:grpSpPr>
          <a:xfrm>
            <a:off x="8863608" y="2336708"/>
            <a:ext cx="487686" cy="557354"/>
            <a:chOff x="1007427" y="3484971"/>
            <a:chExt cx="274320" cy="313508"/>
          </a:xfrm>
        </p:grpSpPr>
        <p:sp>
          <p:nvSpPr>
            <p:cNvPr id="999" name="Google Shape;999;g7be225dcb8_0_116"/>
            <p:cNvSpPr/>
            <p:nvPr/>
          </p:nvSpPr>
          <p:spPr>
            <a:xfrm>
              <a:off x="1007427" y="3484971"/>
              <a:ext cx="265800" cy="313508"/>
            </a:xfrm>
            <a:custGeom>
              <a:avLst/>
              <a:gdLst/>
              <a:ahLst/>
              <a:cxnLst/>
              <a:rect l="l" t="t" r="r" b="b"/>
              <a:pathLst>
                <a:path w="207" h="246" extrusionOk="0">
                  <a:moveTo>
                    <a:pt x="122" y="42"/>
                  </a:moveTo>
                  <a:cubicBezTo>
                    <a:pt x="122" y="32"/>
                    <a:pt x="122" y="32"/>
                    <a:pt x="122" y="32"/>
                  </a:cubicBezTo>
                  <a:cubicBezTo>
                    <a:pt x="144" y="32"/>
                    <a:pt x="144" y="32"/>
                    <a:pt x="144" y="32"/>
                  </a:cubicBezTo>
                  <a:cubicBezTo>
                    <a:pt x="144" y="30"/>
                    <a:pt x="144" y="30"/>
                    <a:pt x="144" y="30"/>
                  </a:cubicBezTo>
                  <a:cubicBezTo>
                    <a:pt x="144" y="14"/>
                    <a:pt x="131" y="0"/>
                    <a:pt x="114" y="0"/>
                  </a:cubicBezTo>
                  <a:cubicBezTo>
                    <a:pt x="93" y="0"/>
                    <a:pt x="93" y="0"/>
                    <a:pt x="93" y="0"/>
                  </a:cubicBezTo>
                  <a:cubicBezTo>
                    <a:pt x="76" y="0"/>
                    <a:pt x="63" y="14"/>
                    <a:pt x="63" y="30"/>
                  </a:cubicBezTo>
                  <a:cubicBezTo>
                    <a:pt x="63" y="32"/>
                    <a:pt x="63" y="32"/>
                    <a:pt x="63" y="32"/>
                  </a:cubicBezTo>
                  <a:cubicBezTo>
                    <a:pt x="86" y="32"/>
                    <a:pt x="86" y="32"/>
                    <a:pt x="86" y="32"/>
                  </a:cubicBezTo>
                  <a:cubicBezTo>
                    <a:pt x="86" y="41"/>
                    <a:pt x="86" y="41"/>
                    <a:pt x="86" y="41"/>
                  </a:cubicBezTo>
                  <a:cubicBezTo>
                    <a:pt x="37" y="50"/>
                    <a:pt x="0" y="92"/>
                    <a:pt x="0" y="143"/>
                  </a:cubicBezTo>
                  <a:cubicBezTo>
                    <a:pt x="0" y="200"/>
                    <a:pt x="47" y="246"/>
                    <a:pt x="104" y="246"/>
                  </a:cubicBezTo>
                  <a:cubicBezTo>
                    <a:pt x="160" y="246"/>
                    <a:pt x="207" y="200"/>
                    <a:pt x="207" y="143"/>
                  </a:cubicBezTo>
                  <a:cubicBezTo>
                    <a:pt x="207" y="92"/>
                    <a:pt x="170" y="50"/>
                    <a:pt x="122" y="42"/>
                  </a:cubicBezTo>
                  <a:moveTo>
                    <a:pt x="104" y="222"/>
                  </a:moveTo>
                  <a:cubicBezTo>
                    <a:pt x="60" y="222"/>
                    <a:pt x="24" y="187"/>
                    <a:pt x="24" y="143"/>
                  </a:cubicBezTo>
                  <a:cubicBezTo>
                    <a:pt x="24" y="99"/>
                    <a:pt x="60" y="63"/>
                    <a:pt x="104" y="63"/>
                  </a:cubicBezTo>
                  <a:cubicBezTo>
                    <a:pt x="147" y="63"/>
                    <a:pt x="183" y="99"/>
                    <a:pt x="183" y="143"/>
                  </a:cubicBezTo>
                  <a:cubicBezTo>
                    <a:pt x="183" y="187"/>
                    <a:pt x="147" y="222"/>
                    <a:pt x="104" y="222"/>
                  </a:cubicBezTo>
                </a:path>
              </a:pathLst>
            </a:custGeom>
            <a:solidFill>
              <a:schemeClr val="lt1"/>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chemeClr val="dk1"/>
                </a:solidFill>
                <a:latin typeface="Open Sans"/>
                <a:ea typeface="Open Sans"/>
                <a:cs typeface="Open Sans"/>
                <a:sym typeface="Open Sans"/>
              </a:endParaRPr>
            </a:p>
          </p:txBody>
        </p:sp>
        <p:sp>
          <p:nvSpPr>
            <p:cNvPr id="1000" name="Google Shape;1000;g7be225dcb8_0_116"/>
            <p:cNvSpPr/>
            <p:nvPr/>
          </p:nvSpPr>
          <p:spPr>
            <a:xfrm>
              <a:off x="1225519" y="3529271"/>
              <a:ext cx="56228" cy="56228"/>
            </a:xfrm>
            <a:custGeom>
              <a:avLst/>
              <a:gdLst/>
              <a:ahLst/>
              <a:cxnLst/>
              <a:rect l="l" t="t" r="r" b="b"/>
              <a:pathLst>
                <a:path w="44" h="44" extrusionOk="0">
                  <a:moveTo>
                    <a:pt x="41" y="19"/>
                  </a:moveTo>
                  <a:cubicBezTo>
                    <a:pt x="24" y="2"/>
                    <a:pt x="24" y="2"/>
                    <a:pt x="24" y="2"/>
                  </a:cubicBezTo>
                  <a:cubicBezTo>
                    <a:pt x="23" y="1"/>
                    <a:pt x="21" y="0"/>
                    <a:pt x="19" y="0"/>
                  </a:cubicBezTo>
                  <a:cubicBezTo>
                    <a:pt x="17" y="0"/>
                    <a:pt x="15" y="1"/>
                    <a:pt x="13" y="2"/>
                  </a:cubicBezTo>
                  <a:cubicBezTo>
                    <a:pt x="0" y="16"/>
                    <a:pt x="0" y="16"/>
                    <a:pt x="0" y="16"/>
                  </a:cubicBezTo>
                  <a:cubicBezTo>
                    <a:pt x="28" y="44"/>
                    <a:pt x="28" y="44"/>
                    <a:pt x="28" y="44"/>
                  </a:cubicBezTo>
                  <a:cubicBezTo>
                    <a:pt x="41" y="30"/>
                    <a:pt x="41" y="30"/>
                    <a:pt x="41" y="30"/>
                  </a:cubicBezTo>
                  <a:cubicBezTo>
                    <a:pt x="44" y="27"/>
                    <a:pt x="44" y="22"/>
                    <a:pt x="41" y="19"/>
                  </a:cubicBezTo>
                </a:path>
              </a:pathLst>
            </a:custGeom>
            <a:solidFill>
              <a:schemeClr val="lt1"/>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chemeClr val="dk1"/>
                </a:solidFill>
                <a:latin typeface="Open Sans"/>
                <a:ea typeface="Open Sans"/>
                <a:cs typeface="Open Sans"/>
                <a:sym typeface="Open Sans"/>
              </a:endParaRPr>
            </a:p>
          </p:txBody>
        </p:sp>
        <p:sp>
          <p:nvSpPr>
            <p:cNvPr id="1001" name="Google Shape;1001;g7be225dcb8_0_116"/>
            <p:cNvSpPr/>
            <p:nvPr/>
          </p:nvSpPr>
          <p:spPr>
            <a:xfrm>
              <a:off x="1044912" y="3571868"/>
              <a:ext cx="190831" cy="189128"/>
            </a:xfrm>
            <a:custGeom>
              <a:avLst/>
              <a:gdLst/>
              <a:ahLst/>
              <a:cxnLst/>
              <a:rect l="l" t="t" r="r" b="b"/>
              <a:pathLst>
                <a:path w="149" h="149" extrusionOk="0">
                  <a:moveTo>
                    <a:pt x="74" y="0"/>
                  </a:moveTo>
                  <a:cubicBezTo>
                    <a:pt x="33" y="1"/>
                    <a:pt x="0" y="34"/>
                    <a:pt x="0" y="75"/>
                  </a:cubicBezTo>
                  <a:cubicBezTo>
                    <a:pt x="0" y="116"/>
                    <a:pt x="33" y="149"/>
                    <a:pt x="75" y="149"/>
                  </a:cubicBezTo>
                  <a:cubicBezTo>
                    <a:pt x="116" y="149"/>
                    <a:pt x="149" y="116"/>
                    <a:pt x="149" y="75"/>
                  </a:cubicBezTo>
                  <a:cubicBezTo>
                    <a:pt x="74" y="75"/>
                    <a:pt x="74" y="75"/>
                    <a:pt x="74" y="75"/>
                  </a:cubicBezTo>
                  <a:lnTo>
                    <a:pt x="74" y="0"/>
                  </a:lnTo>
                  <a:close/>
                </a:path>
              </a:pathLst>
            </a:custGeom>
            <a:solidFill>
              <a:schemeClr val="lt1"/>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chemeClr val="dk1"/>
                </a:solidFill>
                <a:latin typeface="Open Sans"/>
                <a:ea typeface="Open Sans"/>
                <a:cs typeface="Open Sans"/>
                <a:sym typeface="Open Sans"/>
              </a:endParaRPr>
            </a:p>
          </p:txBody>
        </p:sp>
      </p:grpSp>
      <p:sp>
        <p:nvSpPr>
          <p:cNvPr id="1002" name="Google Shape;1002;g7be225dcb8_0_116"/>
          <p:cNvSpPr/>
          <p:nvPr/>
        </p:nvSpPr>
        <p:spPr>
          <a:xfrm>
            <a:off x="1432774" y="3922702"/>
            <a:ext cx="6156096" cy="4392001"/>
          </a:xfrm>
          <a:prstGeom prst="rect">
            <a:avLst/>
          </a:prstGeom>
          <a:noFill/>
          <a:ln w="19050" cap="flat" cmpd="sng">
            <a:noFill/>
            <a:prstDash val="solid"/>
            <a:round/>
            <a:headEnd type="none" w="sm" len="sm"/>
            <a:tailEnd type="none" w="sm" len="sm"/>
          </a:ln>
        </p:spPr>
        <p:txBody>
          <a:bodyPr spcFirstLastPara="1" wrap="square" lIns="91425" tIns="45700" rIns="91425" bIns="45700" anchor="t" anchorCtr="0">
            <a:noAutofit/>
          </a:bodyPr>
          <a:lstStyle/>
          <a:p>
            <a:pPr marL="457200" marR="0" lvl="0" indent="-457200" algn="l" rtl="0">
              <a:lnSpc>
                <a:spcPct val="100000"/>
              </a:lnSpc>
              <a:spcBef>
                <a:spcPts val="0"/>
              </a:spcBef>
              <a:spcAft>
                <a:spcPts val="0"/>
              </a:spcAft>
              <a:buClr>
                <a:srgbClr val="000000"/>
              </a:buClr>
              <a:buSzPts val="2200"/>
              <a:buFont typeface="Arial"/>
              <a:buChar char="•"/>
            </a:pPr>
            <a:r>
              <a:rPr lang="en-US" sz="2200" b="0" i="0" u="none" strike="noStrike" cap="none" dirty="0">
                <a:solidFill>
                  <a:schemeClr val="tx1">
                    <a:lumMod val="75000"/>
                    <a:lumOff val="25000"/>
                  </a:schemeClr>
                </a:solidFill>
                <a:latin typeface="Open Sans"/>
                <a:ea typeface="Open Sans"/>
                <a:cs typeface="Open Sans"/>
                <a:sym typeface="Open Sans"/>
              </a:rPr>
              <a:t>To install the Blue Ocean suite of plugins on an existing Jenkins instance, your Jenkins instance must be running Jenkins 2.7.x or later.</a:t>
            </a:r>
            <a:endParaRPr sz="1400" b="0" i="0" u="none" strike="noStrike" cap="none" dirty="0">
              <a:solidFill>
                <a:schemeClr val="tx1">
                  <a:lumMod val="75000"/>
                  <a:lumOff val="25000"/>
                </a:schemeClr>
              </a:solidFill>
              <a:sym typeface="Arial"/>
            </a:endParaRPr>
          </a:p>
          <a:p>
            <a:pPr marL="457200" marR="0" lvl="0" indent="-317500" algn="l" rtl="0">
              <a:lnSpc>
                <a:spcPct val="100000"/>
              </a:lnSpc>
              <a:spcBef>
                <a:spcPts val="0"/>
              </a:spcBef>
              <a:spcAft>
                <a:spcPts val="0"/>
              </a:spcAft>
              <a:buClr>
                <a:srgbClr val="000000"/>
              </a:buClr>
              <a:buSzPts val="2200"/>
              <a:buFont typeface="Arial"/>
              <a:buNone/>
            </a:pPr>
            <a:endParaRPr sz="2200" b="1" i="0" u="none" strike="noStrike" cap="none" dirty="0">
              <a:solidFill>
                <a:schemeClr val="tx1">
                  <a:lumMod val="75000"/>
                  <a:lumOff val="25000"/>
                </a:schemeClr>
              </a:solidFill>
              <a:latin typeface="Open Sans"/>
              <a:ea typeface="Open Sans"/>
              <a:cs typeface="Open Sans"/>
              <a:sym typeface="Open Sans"/>
            </a:endParaRPr>
          </a:p>
          <a:p>
            <a:pPr marL="457200" marR="0" lvl="0" indent="-457200" algn="l" rtl="0">
              <a:lnSpc>
                <a:spcPct val="100000"/>
              </a:lnSpc>
              <a:spcBef>
                <a:spcPts val="0"/>
              </a:spcBef>
              <a:spcAft>
                <a:spcPts val="0"/>
              </a:spcAft>
              <a:buClr>
                <a:srgbClr val="000000"/>
              </a:buClr>
              <a:buSzPts val="2200"/>
              <a:buFont typeface="Arial"/>
              <a:buChar char="•"/>
            </a:pPr>
            <a:r>
              <a:rPr lang="en-US" sz="2200" b="0" i="0" u="none" strike="noStrike" cap="none" dirty="0">
                <a:solidFill>
                  <a:schemeClr val="tx1">
                    <a:lumMod val="75000"/>
                    <a:lumOff val="25000"/>
                  </a:schemeClr>
                </a:solidFill>
                <a:latin typeface="Open Sans"/>
                <a:ea typeface="Open Sans"/>
                <a:cs typeface="Open Sans"/>
                <a:sym typeface="Open Sans"/>
              </a:rPr>
              <a:t>Plugins can be installed by any Jenkins user who has the </a:t>
            </a:r>
            <a:r>
              <a:rPr lang="en-US" sz="2200" b="1" i="0" u="none" strike="noStrike" cap="none" dirty="0">
                <a:solidFill>
                  <a:schemeClr val="tx1">
                    <a:lumMod val="75000"/>
                    <a:lumOff val="25000"/>
                  </a:schemeClr>
                </a:solidFill>
                <a:latin typeface="Open Sans"/>
                <a:ea typeface="Open Sans"/>
                <a:cs typeface="Open Sans"/>
                <a:sym typeface="Open Sans"/>
              </a:rPr>
              <a:t>Administrator</a:t>
            </a:r>
            <a:r>
              <a:rPr lang="en-US" sz="2200" b="0" i="0" u="none" strike="noStrike" cap="none" dirty="0">
                <a:solidFill>
                  <a:schemeClr val="tx1">
                    <a:lumMod val="75000"/>
                    <a:lumOff val="25000"/>
                  </a:schemeClr>
                </a:solidFill>
                <a:latin typeface="Open Sans"/>
                <a:ea typeface="Open Sans"/>
                <a:cs typeface="Open Sans"/>
                <a:sym typeface="Open Sans"/>
              </a:rPr>
              <a:t> access.</a:t>
            </a:r>
            <a:endParaRPr sz="1400" b="0" i="0" u="none" strike="noStrike" cap="none" dirty="0">
              <a:solidFill>
                <a:schemeClr val="tx1">
                  <a:lumMod val="75000"/>
                  <a:lumOff val="25000"/>
                </a:schemeClr>
              </a:solidFill>
              <a:sym typeface="Arial"/>
            </a:endParaRPr>
          </a:p>
          <a:p>
            <a:pPr marL="457200" marR="0" lvl="0" indent="-317500" algn="l" rtl="0">
              <a:lnSpc>
                <a:spcPct val="100000"/>
              </a:lnSpc>
              <a:spcBef>
                <a:spcPts val="0"/>
              </a:spcBef>
              <a:spcAft>
                <a:spcPts val="0"/>
              </a:spcAft>
              <a:buClr>
                <a:srgbClr val="000000"/>
              </a:buClr>
              <a:buSzPts val="2200"/>
              <a:buFont typeface="Arial"/>
              <a:buNone/>
            </a:pPr>
            <a:endParaRPr sz="2200" b="1" i="0" u="none" strike="noStrike" cap="none" dirty="0">
              <a:solidFill>
                <a:schemeClr val="tx1">
                  <a:lumMod val="75000"/>
                  <a:lumOff val="25000"/>
                </a:schemeClr>
              </a:solidFill>
              <a:latin typeface="Open Sans"/>
              <a:ea typeface="Open Sans"/>
              <a:cs typeface="Open Sans"/>
              <a:sym typeface="Open Sans"/>
            </a:endParaRPr>
          </a:p>
          <a:p>
            <a:pPr marL="457200" marR="0" lvl="0" indent="-457200" algn="l" rtl="0">
              <a:lnSpc>
                <a:spcPct val="100000"/>
              </a:lnSpc>
              <a:spcBef>
                <a:spcPts val="0"/>
              </a:spcBef>
              <a:spcAft>
                <a:spcPts val="0"/>
              </a:spcAft>
              <a:buClr>
                <a:srgbClr val="000000"/>
              </a:buClr>
              <a:buSzPts val="2200"/>
              <a:buFont typeface="Arial"/>
              <a:buChar char="•"/>
            </a:pPr>
            <a:r>
              <a:rPr lang="en-US" sz="2200" b="0" i="0" u="none" strike="noStrike" cap="none" dirty="0">
                <a:solidFill>
                  <a:schemeClr val="tx1">
                    <a:lumMod val="75000"/>
                    <a:lumOff val="25000"/>
                  </a:schemeClr>
                </a:solidFill>
                <a:latin typeface="Open Sans"/>
                <a:ea typeface="Open Sans"/>
                <a:cs typeface="Open Sans"/>
                <a:sym typeface="Open Sans"/>
              </a:rPr>
              <a:t>You can install Blue Ocean plugin from </a:t>
            </a:r>
            <a:r>
              <a:rPr lang="en-US" sz="2200" b="1" i="0" u="none" strike="noStrike" cap="none" dirty="0">
                <a:solidFill>
                  <a:schemeClr val="tx1">
                    <a:lumMod val="75000"/>
                    <a:lumOff val="25000"/>
                  </a:schemeClr>
                </a:solidFill>
                <a:latin typeface="Open Sans"/>
                <a:ea typeface="Open Sans"/>
                <a:cs typeface="Open Sans"/>
                <a:sym typeface="Open Sans"/>
              </a:rPr>
              <a:t>Manage Plugin </a:t>
            </a:r>
            <a:r>
              <a:rPr lang="en-US" sz="2200" b="0" i="0" u="none" strike="noStrike" cap="none" dirty="0">
                <a:solidFill>
                  <a:schemeClr val="tx1">
                    <a:lumMod val="75000"/>
                    <a:lumOff val="25000"/>
                  </a:schemeClr>
                </a:solidFill>
                <a:latin typeface="Open Sans"/>
                <a:ea typeface="Open Sans"/>
                <a:cs typeface="Open Sans"/>
                <a:sym typeface="Open Sans"/>
              </a:rPr>
              <a:t>page.</a:t>
            </a:r>
            <a:endParaRPr sz="2200" b="0" i="0" u="none" strike="noStrike" cap="none" dirty="0">
              <a:solidFill>
                <a:schemeClr val="tx1">
                  <a:lumMod val="75000"/>
                  <a:lumOff val="25000"/>
                </a:schemeClr>
              </a:solidFill>
              <a:latin typeface="Open Sans"/>
              <a:ea typeface="Open Sans"/>
              <a:cs typeface="Open Sans"/>
              <a:sym typeface="Open Sans"/>
            </a:endParaRPr>
          </a:p>
        </p:txBody>
      </p:sp>
      <p:sp>
        <p:nvSpPr>
          <p:cNvPr id="1003" name="Google Shape;1003;g7be225dcb8_0_116"/>
          <p:cNvSpPr/>
          <p:nvPr/>
        </p:nvSpPr>
        <p:spPr>
          <a:xfrm>
            <a:off x="8464467" y="3920865"/>
            <a:ext cx="6419400" cy="4411800"/>
          </a:xfrm>
          <a:prstGeom prst="rect">
            <a:avLst/>
          </a:prstGeom>
          <a:noFill/>
          <a:ln w="19050" cap="flat" cmpd="sng">
            <a:noFill/>
            <a:prstDash val="solid"/>
            <a:round/>
            <a:headEnd type="none" w="sm" len="sm"/>
            <a:tailEnd type="none" w="sm" len="sm"/>
          </a:ln>
        </p:spPr>
        <p:txBody>
          <a:bodyPr spcFirstLastPara="1" wrap="square" lIns="91425" tIns="45700" rIns="91425" bIns="45700" anchor="t" anchorCtr="0">
            <a:noAutofit/>
          </a:bodyPr>
          <a:lstStyle/>
          <a:p>
            <a:pPr marL="457200" marR="0" lvl="0" indent="-457200" algn="l" rtl="0">
              <a:lnSpc>
                <a:spcPct val="100000"/>
              </a:lnSpc>
              <a:spcBef>
                <a:spcPts val="0"/>
              </a:spcBef>
              <a:spcAft>
                <a:spcPts val="0"/>
              </a:spcAft>
              <a:buClr>
                <a:srgbClr val="000000"/>
              </a:buClr>
              <a:buSzPts val="2200"/>
              <a:buFont typeface="Arial"/>
              <a:buChar char="•"/>
            </a:pPr>
            <a:r>
              <a:rPr lang="en-US" sz="2200" b="0" i="0" u="none" strike="noStrike" cap="none" dirty="0">
                <a:solidFill>
                  <a:schemeClr val="tx1">
                    <a:lumMod val="75000"/>
                    <a:lumOff val="25000"/>
                  </a:schemeClr>
                </a:solidFill>
                <a:latin typeface="Open Sans"/>
                <a:ea typeface="Open Sans"/>
                <a:cs typeface="Open Sans"/>
                <a:sym typeface="Open Sans"/>
              </a:rPr>
              <a:t>Image has a tag for every release of blue ocean.</a:t>
            </a:r>
            <a:endParaRPr sz="2200" b="0" i="0" u="none" strike="noStrike" cap="none" dirty="0">
              <a:solidFill>
                <a:schemeClr val="tx1">
                  <a:lumMod val="75000"/>
                  <a:lumOff val="25000"/>
                </a:schemeClr>
              </a:solidFill>
              <a:latin typeface="Open Sans"/>
              <a:ea typeface="Open Sans"/>
              <a:cs typeface="Open Sans"/>
              <a:sym typeface="Open Sans"/>
            </a:endParaRPr>
          </a:p>
          <a:p>
            <a:pPr marL="457200" marR="0" lvl="0" indent="0" algn="l" rtl="0">
              <a:lnSpc>
                <a:spcPct val="100000"/>
              </a:lnSpc>
              <a:spcBef>
                <a:spcPts val="0"/>
              </a:spcBef>
              <a:spcAft>
                <a:spcPts val="0"/>
              </a:spcAft>
              <a:buClr>
                <a:srgbClr val="000000"/>
              </a:buClr>
              <a:buSzPts val="2200"/>
              <a:buFont typeface="Arial"/>
              <a:buNone/>
            </a:pPr>
            <a:endParaRPr sz="2200" b="0" i="0" u="none" strike="noStrike" cap="none" dirty="0">
              <a:solidFill>
                <a:schemeClr val="tx1">
                  <a:lumMod val="75000"/>
                  <a:lumOff val="25000"/>
                </a:schemeClr>
              </a:solidFill>
              <a:latin typeface="Open Sans"/>
              <a:ea typeface="Open Sans"/>
              <a:cs typeface="Open Sans"/>
              <a:sym typeface="Open Sans"/>
            </a:endParaRPr>
          </a:p>
          <a:p>
            <a:pPr marL="457200" marR="0" lvl="0" indent="-457200" algn="l" rtl="0">
              <a:lnSpc>
                <a:spcPct val="100000"/>
              </a:lnSpc>
              <a:spcBef>
                <a:spcPts val="0"/>
              </a:spcBef>
              <a:spcAft>
                <a:spcPts val="0"/>
              </a:spcAft>
              <a:buClr>
                <a:srgbClr val="000000"/>
              </a:buClr>
              <a:buSzPts val="2200"/>
              <a:buFont typeface="Arial"/>
              <a:buChar char="•"/>
            </a:pPr>
            <a:r>
              <a:rPr lang="en-US" sz="2200" b="0" i="0" u="none" strike="noStrike" cap="none" dirty="0">
                <a:solidFill>
                  <a:schemeClr val="tx1">
                    <a:lumMod val="75000"/>
                    <a:lumOff val="25000"/>
                  </a:schemeClr>
                </a:solidFill>
                <a:latin typeface="Open Sans"/>
                <a:ea typeface="Open Sans"/>
                <a:cs typeface="Open Sans"/>
                <a:sym typeface="Open Sans"/>
              </a:rPr>
              <a:t>To run the latest configurations, ensure to run </a:t>
            </a:r>
            <a:r>
              <a:rPr lang="en-US" sz="2200" b="1" i="0" u="none" strike="noStrike" cap="none" dirty="0">
                <a:solidFill>
                  <a:schemeClr val="tx1">
                    <a:lumMod val="75000"/>
                    <a:lumOff val="25000"/>
                  </a:schemeClr>
                </a:solidFill>
                <a:latin typeface="Open Sans"/>
                <a:ea typeface="Open Sans"/>
                <a:cs typeface="Open Sans"/>
                <a:sym typeface="Open Sans"/>
              </a:rPr>
              <a:t>docker pull </a:t>
            </a:r>
            <a:r>
              <a:rPr lang="en-US" sz="2200" b="1" i="0" u="none" strike="noStrike" cap="none" dirty="0" err="1">
                <a:solidFill>
                  <a:schemeClr val="tx1">
                    <a:lumMod val="75000"/>
                    <a:lumOff val="25000"/>
                  </a:schemeClr>
                </a:solidFill>
                <a:latin typeface="Open Sans"/>
                <a:ea typeface="Open Sans"/>
                <a:cs typeface="Open Sans"/>
                <a:sym typeface="Open Sans"/>
              </a:rPr>
              <a:t>jenkinsci</a:t>
            </a:r>
            <a:r>
              <a:rPr lang="en-US" sz="2200" b="1" i="0" u="none" strike="noStrike" cap="none" dirty="0">
                <a:solidFill>
                  <a:schemeClr val="tx1">
                    <a:lumMod val="75000"/>
                    <a:lumOff val="25000"/>
                  </a:schemeClr>
                </a:solidFill>
                <a:latin typeface="Open Sans"/>
                <a:ea typeface="Open Sans"/>
                <a:cs typeface="Open Sans"/>
                <a:sym typeface="Open Sans"/>
              </a:rPr>
              <a:t>/</a:t>
            </a:r>
            <a:r>
              <a:rPr lang="en-US" sz="2200" b="1" i="0" u="none" strike="noStrike" cap="none" dirty="0" err="1">
                <a:solidFill>
                  <a:schemeClr val="tx1">
                    <a:lumMod val="75000"/>
                    <a:lumOff val="25000"/>
                  </a:schemeClr>
                </a:solidFill>
                <a:latin typeface="Open Sans"/>
                <a:ea typeface="Open Sans"/>
                <a:cs typeface="Open Sans"/>
                <a:sym typeface="Open Sans"/>
              </a:rPr>
              <a:t>blueocean</a:t>
            </a:r>
            <a:r>
              <a:rPr lang="en-US" sz="2200" b="0" i="0" u="none" strike="noStrike" cap="none" dirty="0">
                <a:solidFill>
                  <a:schemeClr val="tx1">
                    <a:lumMod val="75000"/>
                    <a:lumOff val="25000"/>
                  </a:schemeClr>
                </a:solidFill>
                <a:latin typeface="Open Sans"/>
                <a:ea typeface="Open Sans"/>
                <a:cs typeface="Open Sans"/>
                <a:sym typeface="Open Sans"/>
              </a:rPr>
              <a:t>.</a:t>
            </a:r>
            <a:endParaRPr sz="1400" b="0" i="0" u="none" strike="noStrike" cap="none" dirty="0">
              <a:solidFill>
                <a:schemeClr val="tx1">
                  <a:lumMod val="75000"/>
                  <a:lumOff val="25000"/>
                </a:schemeClr>
              </a:solidFill>
              <a:sym typeface="Arial"/>
            </a:endParaRPr>
          </a:p>
          <a:p>
            <a:pPr marL="457200" marR="0" lvl="0" indent="-317500" algn="l" rtl="0">
              <a:lnSpc>
                <a:spcPct val="100000"/>
              </a:lnSpc>
              <a:spcBef>
                <a:spcPts val="0"/>
              </a:spcBef>
              <a:spcAft>
                <a:spcPts val="0"/>
              </a:spcAft>
              <a:buClr>
                <a:srgbClr val="000000"/>
              </a:buClr>
              <a:buSzPts val="2200"/>
              <a:buFont typeface="Arial"/>
              <a:buNone/>
            </a:pPr>
            <a:endParaRPr sz="2200" b="0" i="0" u="none" strike="noStrike" cap="none" dirty="0">
              <a:solidFill>
                <a:schemeClr val="tx1">
                  <a:lumMod val="75000"/>
                  <a:lumOff val="25000"/>
                </a:schemeClr>
              </a:solidFill>
              <a:latin typeface="Open Sans"/>
              <a:ea typeface="Open Sans"/>
              <a:cs typeface="Open Sans"/>
              <a:sym typeface="Open Sans"/>
            </a:endParaRPr>
          </a:p>
          <a:p>
            <a:pPr marL="457200" marR="0" lvl="0" indent="-457200" algn="l" rtl="0">
              <a:lnSpc>
                <a:spcPct val="100000"/>
              </a:lnSpc>
              <a:spcBef>
                <a:spcPts val="0"/>
              </a:spcBef>
              <a:spcAft>
                <a:spcPts val="0"/>
              </a:spcAft>
              <a:buClr>
                <a:srgbClr val="000000"/>
              </a:buClr>
              <a:buSzPts val="2200"/>
              <a:buFont typeface="Arial"/>
              <a:buChar char="•"/>
            </a:pPr>
            <a:r>
              <a:rPr lang="en-US" sz="2200" b="0" i="0" u="none" strike="noStrike" cap="none" dirty="0">
                <a:solidFill>
                  <a:schemeClr val="tx1">
                    <a:lumMod val="75000"/>
                    <a:lumOff val="25000"/>
                  </a:schemeClr>
                </a:solidFill>
                <a:latin typeface="Open Sans"/>
                <a:ea typeface="Open Sans"/>
                <a:cs typeface="Open Sans"/>
                <a:sym typeface="Open Sans"/>
              </a:rPr>
              <a:t>To run Jenkins docker, use the command</a:t>
            </a:r>
            <a:endParaRPr sz="2200" b="0" i="0" u="none" strike="noStrike" cap="none" dirty="0">
              <a:solidFill>
                <a:schemeClr val="tx1">
                  <a:lumMod val="75000"/>
                  <a:lumOff val="25000"/>
                </a:schemeClr>
              </a:solidFill>
              <a:latin typeface="Open Sans"/>
              <a:ea typeface="Open Sans"/>
              <a:cs typeface="Open Sans"/>
              <a:sym typeface="Open Sans"/>
            </a:endParaRPr>
          </a:p>
          <a:p>
            <a:pPr marL="457200" marR="0" lvl="0" indent="-457200" algn="l" rtl="0">
              <a:lnSpc>
                <a:spcPct val="100000"/>
              </a:lnSpc>
              <a:spcBef>
                <a:spcPts val="0"/>
              </a:spcBef>
              <a:spcAft>
                <a:spcPts val="0"/>
              </a:spcAft>
              <a:buClr>
                <a:srgbClr val="000000"/>
              </a:buClr>
              <a:buSzPts val="2200"/>
              <a:buFont typeface="Arial"/>
              <a:buNone/>
            </a:pPr>
            <a:r>
              <a:rPr lang="en-US" sz="2200" b="1" i="0" u="none" strike="noStrike" cap="none" dirty="0">
                <a:solidFill>
                  <a:schemeClr val="tx1">
                    <a:lumMod val="75000"/>
                    <a:lumOff val="25000"/>
                  </a:schemeClr>
                </a:solidFill>
                <a:latin typeface="Open Sans"/>
                <a:ea typeface="Open Sans"/>
                <a:cs typeface="Open Sans"/>
                <a:sym typeface="Open Sans"/>
              </a:rPr>
              <a:t>	docker run -p 8080:8080 </a:t>
            </a:r>
            <a:r>
              <a:rPr lang="en-US" sz="2200" b="1" i="0" u="none" strike="noStrike" cap="none" dirty="0" err="1">
                <a:solidFill>
                  <a:schemeClr val="tx1">
                    <a:lumMod val="75000"/>
                    <a:lumOff val="25000"/>
                  </a:schemeClr>
                </a:solidFill>
                <a:latin typeface="Open Sans"/>
                <a:ea typeface="Open Sans"/>
                <a:cs typeface="Open Sans"/>
                <a:sym typeface="Open Sans"/>
              </a:rPr>
              <a:t>jenkinsci</a:t>
            </a:r>
            <a:r>
              <a:rPr lang="en-US" sz="2200" b="1" i="0" u="none" strike="noStrike" cap="none" dirty="0">
                <a:solidFill>
                  <a:schemeClr val="tx1">
                    <a:lumMod val="75000"/>
                    <a:lumOff val="25000"/>
                  </a:schemeClr>
                </a:solidFill>
                <a:latin typeface="Open Sans"/>
                <a:ea typeface="Open Sans"/>
                <a:cs typeface="Open Sans"/>
                <a:sym typeface="Open Sans"/>
              </a:rPr>
              <a:t>/</a:t>
            </a:r>
            <a:r>
              <a:rPr lang="en-US" sz="2200" b="1" i="0" u="none" strike="noStrike" cap="none" dirty="0" err="1">
                <a:solidFill>
                  <a:schemeClr val="tx1">
                    <a:lumMod val="75000"/>
                    <a:lumOff val="25000"/>
                  </a:schemeClr>
                </a:solidFill>
                <a:latin typeface="Open Sans"/>
                <a:ea typeface="Open Sans"/>
                <a:cs typeface="Open Sans"/>
                <a:sym typeface="Open Sans"/>
              </a:rPr>
              <a:t>blueocean</a:t>
            </a:r>
            <a:endParaRPr sz="2200" b="1" i="0" u="none" strike="noStrike" cap="none" dirty="0">
              <a:solidFill>
                <a:schemeClr val="tx1">
                  <a:lumMod val="75000"/>
                  <a:lumOff val="25000"/>
                </a:schemeClr>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2200"/>
              <a:buFont typeface="Arial"/>
              <a:buNone/>
            </a:pPr>
            <a:endParaRPr sz="2200" b="0" i="0" u="none" strike="noStrike" cap="none" dirty="0">
              <a:solidFill>
                <a:srgbClr val="000000"/>
              </a:solidFill>
              <a:latin typeface="Open Sans"/>
              <a:ea typeface="Open Sans"/>
              <a:cs typeface="Open Sans"/>
              <a:sym typeface="Open Sans"/>
            </a:endParaRPr>
          </a:p>
          <a:p>
            <a:pPr marL="457200" marR="0" lvl="0" indent="-457200" algn="l" rtl="0">
              <a:lnSpc>
                <a:spcPct val="100000"/>
              </a:lnSpc>
              <a:spcBef>
                <a:spcPts val="0"/>
              </a:spcBef>
              <a:spcAft>
                <a:spcPts val="0"/>
              </a:spcAft>
              <a:buClr>
                <a:srgbClr val="000000"/>
              </a:buClr>
              <a:buSzPts val="2200"/>
              <a:buFont typeface="Arial"/>
              <a:buChar char="•"/>
            </a:pPr>
            <a:r>
              <a:rPr lang="en-US" sz="2200" b="0" i="0" u="none" strike="noStrike" cap="none" dirty="0">
                <a:solidFill>
                  <a:schemeClr val="tx1">
                    <a:lumMod val="75000"/>
                    <a:lumOff val="25000"/>
                  </a:schemeClr>
                </a:solidFill>
                <a:latin typeface="Open Sans"/>
                <a:ea typeface="Open Sans"/>
                <a:cs typeface="Open Sans"/>
                <a:sym typeface="Open Sans"/>
              </a:rPr>
              <a:t>Browse</a:t>
            </a:r>
            <a:r>
              <a:rPr lang="en-US" sz="2200" b="0" i="0" u="none" strike="noStrike" cap="none" dirty="0">
                <a:solidFill>
                  <a:srgbClr val="000000"/>
                </a:solidFill>
                <a:latin typeface="Open Sans"/>
                <a:ea typeface="Open Sans"/>
                <a:cs typeface="Open Sans"/>
                <a:sym typeface="Open Sans"/>
              </a:rPr>
              <a:t>  </a:t>
            </a:r>
            <a:r>
              <a:rPr lang="en-US" sz="2200" b="0" i="0" u="sng" strike="noStrike" cap="none" dirty="0">
                <a:solidFill>
                  <a:srgbClr val="000000"/>
                </a:solidFill>
                <a:latin typeface="Open Sans"/>
                <a:ea typeface="Open Sans"/>
                <a:cs typeface="Open Sans"/>
                <a:sym typeface="Open Sans"/>
                <a:hlinkClick r:id="rId3"/>
              </a:rPr>
              <a:t>http://localhost:8080/blue</a:t>
            </a:r>
            <a:r>
              <a:rPr lang="en-US" sz="2200" b="0" i="0" u="none" strike="noStrike" cap="none" dirty="0">
                <a:solidFill>
                  <a:srgbClr val="000000"/>
                </a:solidFill>
                <a:latin typeface="Open Sans"/>
                <a:ea typeface="Open Sans"/>
                <a:cs typeface="Open Sans"/>
                <a:sym typeface="Open Sans"/>
              </a:rPr>
              <a:t> </a:t>
            </a:r>
            <a:r>
              <a:rPr lang="en-US" sz="2200" b="0" i="0" u="none" strike="noStrike" cap="none" dirty="0">
                <a:solidFill>
                  <a:schemeClr val="tx1">
                    <a:lumMod val="75000"/>
                    <a:lumOff val="25000"/>
                  </a:schemeClr>
                </a:solidFill>
                <a:latin typeface="Open Sans"/>
                <a:ea typeface="Open Sans"/>
                <a:cs typeface="Open Sans"/>
                <a:sym typeface="Open Sans"/>
              </a:rPr>
              <a:t>to open the dashboard.</a:t>
            </a:r>
            <a:endParaRPr sz="2200" b="0" i="0" u="none" strike="noStrike" cap="none" dirty="0">
              <a:solidFill>
                <a:schemeClr val="tx1">
                  <a:lumMod val="75000"/>
                  <a:lumOff val="25000"/>
                </a:schemeClr>
              </a:solidFill>
              <a:latin typeface="Open Sans"/>
              <a:ea typeface="Open Sans"/>
              <a:cs typeface="Open Sans"/>
              <a:sym typeface="Open Sans"/>
            </a:endParaRPr>
          </a:p>
        </p:txBody>
      </p:sp>
      <p:pic>
        <p:nvPicPr>
          <p:cNvPr id="27" name="Google Shape;39;p26">
            <a:extLst>
              <a:ext uri="{FF2B5EF4-FFF2-40B4-BE49-F238E27FC236}">
                <a16:creationId xmlns:a16="http://schemas.microsoft.com/office/drawing/2014/main" id="{C4D3AC1D-394D-4FF9-B206-C41FB76E1AD6}"/>
              </a:ext>
            </a:extLst>
          </p:cNvPr>
          <p:cNvPicPr preferRelativeResize="0"/>
          <p:nvPr/>
        </p:nvPicPr>
        <p:blipFill rotWithShape="1">
          <a:blip r:embed="rId4">
            <a:alphaModFix/>
          </a:blip>
          <a:srcRect t="6807" b="6798"/>
          <a:stretch/>
        </p:blipFill>
        <p:spPr>
          <a:xfrm>
            <a:off x="4479395" y="797822"/>
            <a:ext cx="7549466" cy="101575"/>
          </a:xfrm>
          <a:prstGeom prst="rect">
            <a:avLst/>
          </a:prstGeom>
          <a:noFill/>
          <a:ln>
            <a:noFill/>
          </a:ln>
        </p:spPr>
      </p:pic>
      <p:sp>
        <p:nvSpPr>
          <p:cNvPr id="28" name="Rectangle: Rounded Corners 27">
            <a:extLst>
              <a:ext uri="{FF2B5EF4-FFF2-40B4-BE49-F238E27FC236}">
                <a16:creationId xmlns:a16="http://schemas.microsoft.com/office/drawing/2014/main" id="{165815A4-03E4-4A3A-882B-BDC7D0A3D3A4}"/>
              </a:ext>
            </a:extLst>
          </p:cNvPr>
          <p:cNvSpPr/>
          <p:nvPr/>
        </p:nvSpPr>
        <p:spPr>
          <a:xfrm>
            <a:off x="1261241" y="3704897"/>
            <a:ext cx="6605752" cy="4524703"/>
          </a:xfrm>
          <a:prstGeom prst="roundRect">
            <a:avLst>
              <a:gd name="adj" fmla="val 3126"/>
            </a:avLst>
          </a:prstGeom>
          <a:noFill/>
          <a:ln>
            <a:solidFill>
              <a:srgbClr val="FA711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Rounded Corners 28">
            <a:extLst>
              <a:ext uri="{FF2B5EF4-FFF2-40B4-BE49-F238E27FC236}">
                <a16:creationId xmlns:a16="http://schemas.microsoft.com/office/drawing/2014/main" id="{E64BE7B6-BA2D-4339-BEE1-8CB1566A28DC}"/>
              </a:ext>
            </a:extLst>
          </p:cNvPr>
          <p:cNvSpPr/>
          <p:nvPr/>
        </p:nvSpPr>
        <p:spPr>
          <a:xfrm>
            <a:off x="8243881" y="3704897"/>
            <a:ext cx="6605752" cy="4524703"/>
          </a:xfrm>
          <a:prstGeom prst="roundRect">
            <a:avLst>
              <a:gd name="adj" fmla="val 3126"/>
            </a:avLst>
          </a:prstGeom>
          <a:noFill/>
          <a:ln>
            <a:solidFill>
              <a:srgbClr val="FA711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982"/>
                                        </p:tgtEl>
                                        <p:attrNameLst>
                                          <p:attrName>style.visibility</p:attrName>
                                        </p:attrNameLst>
                                      </p:cBhvr>
                                      <p:to>
                                        <p:strVal val="visible"/>
                                      </p:to>
                                    </p:set>
                                    <p:anim calcmode="lin" valueType="num">
                                      <p:cBhvr additive="base">
                                        <p:cTn id="7" dur="500"/>
                                        <p:tgtEl>
                                          <p:spTgt spid="982"/>
                                        </p:tgtEl>
                                        <p:attrNameLst>
                                          <p:attrName>ppt_w</p:attrName>
                                        </p:attrNameLst>
                                      </p:cBhvr>
                                      <p:tavLst>
                                        <p:tav tm="0">
                                          <p:val>
                                            <p:strVal val="0"/>
                                          </p:val>
                                        </p:tav>
                                        <p:tav tm="100000">
                                          <p:val>
                                            <p:strVal val="#ppt_w"/>
                                          </p:val>
                                        </p:tav>
                                      </p:tavLst>
                                    </p:anim>
                                    <p:anim calcmode="lin" valueType="num">
                                      <p:cBhvr additive="base">
                                        <p:cTn id="8" dur="500"/>
                                        <p:tgtEl>
                                          <p:spTgt spid="982"/>
                                        </p:tgtEl>
                                        <p:attrNameLst>
                                          <p:attrName>ppt_h</p:attrName>
                                        </p:attrNameLst>
                                      </p:cBhvr>
                                      <p:tavLst>
                                        <p:tav tm="0">
                                          <p:val>
                                            <p:strVal val="0"/>
                                          </p:val>
                                        </p:tav>
                                        <p:tav tm="100000">
                                          <p:val>
                                            <p:strVal val="#ppt_h"/>
                                          </p:val>
                                        </p:tav>
                                      </p:tavLst>
                                    </p:anim>
                                  </p:childTnLst>
                                </p:cTn>
                              </p:par>
                            </p:childTnLst>
                          </p:cTn>
                        </p:par>
                        <p:par>
                          <p:cTn id="9" fill="hold">
                            <p:stCondLst>
                              <p:cond delay="500"/>
                            </p:stCondLst>
                            <p:childTnLst>
                              <p:par>
                                <p:cTn id="10" presetID="23" presetClass="entr" presetSubtype="16" fill="hold" nodeType="afterEffect">
                                  <p:stCondLst>
                                    <p:cond delay="0"/>
                                  </p:stCondLst>
                                  <p:childTnLst>
                                    <p:set>
                                      <p:cBhvr>
                                        <p:cTn id="11" dur="1" fill="hold">
                                          <p:stCondLst>
                                            <p:cond delay="0"/>
                                          </p:stCondLst>
                                        </p:cTn>
                                        <p:tgtEl>
                                          <p:spTgt spid="989">
                                            <p:txEl>
                                              <p:pRg st="0" end="0"/>
                                            </p:txEl>
                                          </p:spTgt>
                                        </p:tgtEl>
                                        <p:attrNameLst>
                                          <p:attrName>style.visibility</p:attrName>
                                        </p:attrNameLst>
                                      </p:cBhvr>
                                      <p:to>
                                        <p:strVal val="visible"/>
                                      </p:to>
                                    </p:set>
                                    <p:anim calcmode="lin" valueType="num">
                                      <p:cBhvr additive="base">
                                        <p:cTn id="12" dur="500"/>
                                        <p:tgtEl>
                                          <p:spTgt spid="989">
                                            <p:txEl>
                                              <p:pRg st="0" end="0"/>
                                            </p:txEl>
                                          </p:spTgt>
                                        </p:tgtEl>
                                        <p:attrNameLst>
                                          <p:attrName>ppt_w</p:attrName>
                                        </p:attrNameLst>
                                      </p:cBhvr>
                                      <p:tavLst>
                                        <p:tav tm="0">
                                          <p:val>
                                            <p:strVal val="0"/>
                                          </p:val>
                                        </p:tav>
                                        <p:tav tm="100000">
                                          <p:val>
                                            <p:strVal val="#ppt_w"/>
                                          </p:val>
                                        </p:tav>
                                      </p:tavLst>
                                    </p:anim>
                                    <p:anim calcmode="lin" valueType="num">
                                      <p:cBhvr additive="base">
                                        <p:cTn id="13" dur="500"/>
                                        <p:tgtEl>
                                          <p:spTgt spid="989">
                                            <p:txEl>
                                              <p:pRg st="0" end="0"/>
                                            </p:txEl>
                                          </p:spTgt>
                                        </p:tgtEl>
                                        <p:attrNameLst>
                                          <p:attrName>ppt_h</p:attrName>
                                        </p:attrNameLst>
                                      </p:cBhvr>
                                      <p:tavLst>
                                        <p:tav tm="0">
                                          <p:val>
                                            <p:strVal val="0"/>
                                          </p:val>
                                        </p:tav>
                                        <p:tav tm="100000">
                                          <p:val>
                                            <p:strVal val="#ppt_h"/>
                                          </p:val>
                                        </p:tav>
                                      </p:tavLst>
                                    </p:anim>
                                  </p:childTnLst>
                                </p:cTn>
                              </p:par>
                            </p:childTnLst>
                          </p:cTn>
                        </p:par>
                        <p:par>
                          <p:cTn id="14" fill="hold">
                            <p:stCondLst>
                              <p:cond delay="1000"/>
                            </p:stCondLst>
                            <p:childTnLst>
                              <p:par>
                                <p:cTn id="15" presetID="10" presetClass="entr" presetSubtype="0" fill="hold" nodeType="afterEffect">
                                  <p:stCondLst>
                                    <p:cond delay="0"/>
                                  </p:stCondLst>
                                  <p:childTnLst>
                                    <p:set>
                                      <p:cBhvr>
                                        <p:cTn id="16" dur="1" fill="hold">
                                          <p:stCondLst>
                                            <p:cond delay="0"/>
                                          </p:stCondLst>
                                        </p:cTn>
                                        <p:tgtEl>
                                          <p:spTgt spid="990"/>
                                        </p:tgtEl>
                                        <p:attrNameLst>
                                          <p:attrName>style.visibility</p:attrName>
                                        </p:attrNameLst>
                                      </p:cBhvr>
                                      <p:to>
                                        <p:strVal val="visible"/>
                                      </p:to>
                                    </p:set>
                                    <p:animEffect transition="in" filter="fade">
                                      <p:cBhvr>
                                        <p:cTn id="17" dur="500"/>
                                        <p:tgtEl>
                                          <p:spTgt spid="990"/>
                                        </p:tgtEl>
                                      </p:cBhvr>
                                    </p:animEffect>
                                  </p:childTnLst>
                                </p:cTn>
                              </p:par>
                            </p:childTnLst>
                          </p:cTn>
                        </p:par>
                        <p:par>
                          <p:cTn id="18" fill="hold">
                            <p:stCondLst>
                              <p:cond delay="1500"/>
                            </p:stCondLst>
                            <p:childTnLst>
                              <p:par>
                                <p:cTn id="19" presetID="23" presetClass="entr" presetSubtype="16" fill="hold" nodeType="afterEffect">
                                  <p:stCondLst>
                                    <p:cond delay="0"/>
                                  </p:stCondLst>
                                  <p:childTnLst>
                                    <p:set>
                                      <p:cBhvr>
                                        <p:cTn id="20" dur="1" fill="hold">
                                          <p:stCondLst>
                                            <p:cond delay="0"/>
                                          </p:stCondLst>
                                        </p:cTn>
                                        <p:tgtEl>
                                          <p:spTgt spid="991"/>
                                        </p:tgtEl>
                                        <p:attrNameLst>
                                          <p:attrName>style.visibility</p:attrName>
                                        </p:attrNameLst>
                                      </p:cBhvr>
                                      <p:to>
                                        <p:strVal val="visible"/>
                                      </p:to>
                                    </p:set>
                                    <p:anim calcmode="lin" valueType="num">
                                      <p:cBhvr additive="base">
                                        <p:cTn id="21" dur="500"/>
                                        <p:tgtEl>
                                          <p:spTgt spid="991"/>
                                        </p:tgtEl>
                                        <p:attrNameLst>
                                          <p:attrName>ppt_w</p:attrName>
                                        </p:attrNameLst>
                                      </p:cBhvr>
                                      <p:tavLst>
                                        <p:tav tm="0">
                                          <p:val>
                                            <p:strVal val="0"/>
                                          </p:val>
                                        </p:tav>
                                        <p:tav tm="100000">
                                          <p:val>
                                            <p:strVal val="#ppt_w"/>
                                          </p:val>
                                        </p:tav>
                                      </p:tavLst>
                                    </p:anim>
                                    <p:anim calcmode="lin" valueType="num">
                                      <p:cBhvr additive="base">
                                        <p:cTn id="22" dur="500"/>
                                        <p:tgtEl>
                                          <p:spTgt spid="991"/>
                                        </p:tgtEl>
                                        <p:attrNameLst>
                                          <p:attrName>ppt_h</p:attrName>
                                        </p:attrNameLst>
                                      </p:cBhvr>
                                      <p:tavLst>
                                        <p:tav tm="0">
                                          <p:val>
                                            <p:strVal val="0"/>
                                          </p:val>
                                        </p:tav>
                                        <p:tav tm="100000">
                                          <p:val>
                                            <p:strVal val="#ppt_h"/>
                                          </p:val>
                                        </p:tav>
                                      </p:tavLst>
                                    </p:anim>
                                  </p:childTnLst>
                                </p:cTn>
                              </p:par>
                            </p:childTnLst>
                          </p:cTn>
                        </p:par>
                        <p:par>
                          <p:cTn id="23" fill="hold">
                            <p:stCondLst>
                              <p:cond delay="2000"/>
                            </p:stCondLst>
                            <p:childTnLst>
                              <p:par>
                                <p:cTn id="24" presetID="23" presetClass="entr" presetSubtype="16" fill="hold" nodeType="afterEffect">
                                  <p:stCondLst>
                                    <p:cond delay="0"/>
                                  </p:stCondLst>
                                  <p:childTnLst>
                                    <p:set>
                                      <p:cBhvr>
                                        <p:cTn id="25" dur="1" fill="hold">
                                          <p:stCondLst>
                                            <p:cond delay="0"/>
                                          </p:stCondLst>
                                        </p:cTn>
                                        <p:tgtEl>
                                          <p:spTgt spid="997">
                                            <p:txEl>
                                              <p:pRg st="0" end="0"/>
                                            </p:txEl>
                                          </p:spTgt>
                                        </p:tgtEl>
                                        <p:attrNameLst>
                                          <p:attrName>style.visibility</p:attrName>
                                        </p:attrNameLst>
                                      </p:cBhvr>
                                      <p:to>
                                        <p:strVal val="visible"/>
                                      </p:to>
                                    </p:set>
                                    <p:anim calcmode="lin" valueType="num">
                                      <p:cBhvr additive="base">
                                        <p:cTn id="26" dur="500"/>
                                        <p:tgtEl>
                                          <p:spTgt spid="997">
                                            <p:txEl>
                                              <p:pRg st="0" end="0"/>
                                            </p:txEl>
                                          </p:spTgt>
                                        </p:tgtEl>
                                        <p:attrNameLst>
                                          <p:attrName>ppt_w</p:attrName>
                                        </p:attrNameLst>
                                      </p:cBhvr>
                                      <p:tavLst>
                                        <p:tav tm="0">
                                          <p:val>
                                            <p:strVal val="0"/>
                                          </p:val>
                                        </p:tav>
                                        <p:tav tm="100000">
                                          <p:val>
                                            <p:strVal val="#ppt_w"/>
                                          </p:val>
                                        </p:tav>
                                      </p:tavLst>
                                    </p:anim>
                                    <p:anim calcmode="lin" valueType="num">
                                      <p:cBhvr additive="base">
                                        <p:cTn id="27" dur="500"/>
                                        <p:tgtEl>
                                          <p:spTgt spid="997">
                                            <p:txEl>
                                              <p:pRg st="0" end="0"/>
                                            </p:txEl>
                                          </p:spTgt>
                                        </p:tgtEl>
                                        <p:attrNameLst>
                                          <p:attrName>ppt_h</p:attrName>
                                        </p:attrNameLst>
                                      </p:cBhvr>
                                      <p:tavLst>
                                        <p:tav tm="0">
                                          <p:val>
                                            <p:strVal val="0"/>
                                          </p:val>
                                        </p:tav>
                                        <p:tav tm="100000">
                                          <p:val>
                                            <p:strVal val="#ppt_h"/>
                                          </p:val>
                                        </p:tav>
                                      </p:tavLst>
                                    </p:anim>
                                  </p:childTnLst>
                                </p:cTn>
                              </p:par>
                            </p:childTnLst>
                          </p:cTn>
                        </p:par>
                        <p:par>
                          <p:cTn id="28" fill="hold">
                            <p:stCondLst>
                              <p:cond delay="2500"/>
                            </p:stCondLst>
                            <p:childTnLst>
                              <p:par>
                                <p:cTn id="29" presetID="10" presetClass="entr" presetSubtype="0" fill="hold" nodeType="afterEffect">
                                  <p:stCondLst>
                                    <p:cond delay="0"/>
                                  </p:stCondLst>
                                  <p:childTnLst>
                                    <p:set>
                                      <p:cBhvr>
                                        <p:cTn id="30" dur="1" fill="hold">
                                          <p:stCondLst>
                                            <p:cond delay="0"/>
                                          </p:stCondLst>
                                        </p:cTn>
                                        <p:tgtEl>
                                          <p:spTgt spid="998"/>
                                        </p:tgtEl>
                                        <p:attrNameLst>
                                          <p:attrName>style.visibility</p:attrName>
                                        </p:attrNameLst>
                                      </p:cBhvr>
                                      <p:to>
                                        <p:strVal val="visible"/>
                                      </p:to>
                                    </p:set>
                                    <p:animEffect transition="in" filter="fade">
                                      <p:cBhvr>
                                        <p:cTn id="31" dur="500"/>
                                        <p:tgtEl>
                                          <p:spTgt spid="9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008"/>
        <p:cNvGrpSpPr/>
        <p:nvPr/>
      </p:nvGrpSpPr>
      <p:grpSpPr>
        <a:xfrm>
          <a:off x="0" y="0"/>
          <a:ext cx="0" cy="0"/>
          <a:chOff x="0" y="0"/>
          <a:chExt cx="0" cy="0"/>
        </a:xfrm>
      </p:grpSpPr>
      <p:sp>
        <p:nvSpPr>
          <p:cNvPr id="1009" name="Google Shape;1009;g7be225dcb8_0_174"/>
          <p:cNvSpPr txBox="1">
            <a:spLocks noGrp="1"/>
          </p:cNvSpPr>
          <p:nvPr>
            <p:ph type="title"/>
          </p:nvPr>
        </p:nvSpPr>
        <p:spPr>
          <a:xfrm>
            <a:off x="550038" y="1240437"/>
            <a:ext cx="10666200" cy="665100"/>
          </a:xfrm>
          <a:prstGeom prst="rect">
            <a:avLst/>
          </a:prstGeom>
          <a:noFill/>
          <a:ln>
            <a:noFill/>
          </a:ln>
        </p:spPr>
        <p:txBody>
          <a:bodyPr spcFirstLastPara="1" wrap="square" lIns="91425" tIns="45700" rIns="91425" bIns="45700" anchor="ctr" anchorCtr="0">
            <a:noAutofit/>
          </a:bodyPr>
          <a:lstStyle/>
          <a:p>
            <a:r>
              <a:rPr lang="en-US" dirty="0">
                <a:solidFill>
                  <a:schemeClr val="tx1">
                    <a:lumMod val="75000"/>
                    <a:lumOff val="25000"/>
                  </a:schemeClr>
                </a:solidFill>
                <a:latin typeface="Open Sans Semibold" panose="020B0606030504020204" pitchFamily="34" charset="0"/>
                <a:ea typeface="Open Sans Semibold" panose="020B0606030504020204" pitchFamily="34" charset="0"/>
                <a:cs typeface="Open Sans Semibold" panose="020B0606030504020204" pitchFamily="34" charset="0"/>
              </a:rPr>
              <a:t>Build a Maven Project</a:t>
            </a:r>
            <a:endParaRPr dirty="0">
              <a:solidFill>
                <a:schemeClr val="tx1">
                  <a:lumMod val="75000"/>
                  <a:lumOff val="25000"/>
                </a:schemeClr>
              </a:solidFill>
              <a:latin typeface="Open Sans Semibold" panose="020B0606030504020204" pitchFamily="34" charset="0"/>
              <a:ea typeface="Open Sans Semibold" panose="020B0606030504020204" pitchFamily="34" charset="0"/>
              <a:cs typeface="Open Sans Semibold" panose="020B0606030504020204" pitchFamily="34" charset="0"/>
            </a:endParaRPr>
          </a:p>
        </p:txBody>
      </p:sp>
      <p:sp>
        <p:nvSpPr>
          <p:cNvPr id="1010" name="Google Shape;1010;g7be225dcb8_0_174"/>
          <p:cNvSpPr txBox="1">
            <a:spLocks noGrp="1"/>
          </p:cNvSpPr>
          <p:nvPr>
            <p:ph type="body" idx="1"/>
          </p:nvPr>
        </p:nvSpPr>
        <p:spPr>
          <a:xfrm>
            <a:off x="1056610" y="2796373"/>
            <a:ext cx="12652200" cy="24792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700"/>
              <a:buNone/>
            </a:pPr>
            <a:r>
              <a:rPr lang="en-US" sz="2200" b="1" i="0" u="none" strike="noStrike" cap="none" dirty="0">
                <a:solidFill>
                  <a:schemeClr val="tx1">
                    <a:lumMod val="75000"/>
                    <a:lumOff val="25000"/>
                  </a:schemeClr>
                </a:solidFill>
                <a:latin typeface="Open Sans"/>
                <a:ea typeface="Open Sans"/>
                <a:cs typeface="Open Sans"/>
                <a:sym typeface="Open Sans"/>
              </a:rPr>
              <a:t>Problem Statement: </a:t>
            </a:r>
            <a:r>
              <a:rPr lang="en-US" sz="2200" dirty="0">
                <a:solidFill>
                  <a:schemeClr val="tx1">
                    <a:lumMod val="75000"/>
                    <a:lumOff val="25000"/>
                  </a:schemeClr>
                </a:solidFill>
                <a:latin typeface="Open Sans"/>
                <a:ea typeface="Open Sans"/>
                <a:cs typeface="Open Sans"/>
                <a:sym typeface="Open Sans"/>
              </a:rPr>
              <a:t>You are given a project to set up and run a Maven job in Jenkins</a:t>
            </a:r>
            <a:r>
              <a:rPr lang="en-US" sz="2200" dirty="0">
                <a:solidFill>
                  <a:schemeClr val="tx1">
                    <a:lumMod val="75000"/>
                    <a:lumOff val="25000"/>
                  </a:schemeClr>
                </a:solidFill>
                <a:sym typeface="Open Sans"/>
              </a:rPr>
              <a:t>.</a:t>
            </a:r>
            <a:endParaRPr dirty="0">
              <a:solidFill>
                <a:schemeClr val="tx1">
                  <a:lumMod val="75000"/>
                  <a:lumOff val="25000"/>
                </a:schemeClr>
              </a:solidFill>
            </a:endParaRPr>
          </a:p>
          <a:p>
            <a:pPr marL="457200" lvl="0" indent="-457200" algn="l" rtl="0">
              <a:lnSpc>
                <a:spcPct val="250000"/>
              </a:lnSpc>
              <a:spcBef>
                <a:spcPts val="0"/>
              </a:spcBef>
              <a:spcAft>
                <a:spcPts val="0"/>
              </a:spcAft>
              <a:buClr>
                <a:schemeClr val="dk1"/>
              </a:buClr>
              <a:buSzPts val="2200"/>
              <a:buFont typeface="Arial"/>
              <a:buNone/>
            </a:pPr>
            <a:r>
              <a:rPr lang="en-US" b="1" dirty="0">
                <a:solidFill>
                  <a:schemeClr val="tx1">
                    <a:lumMod val="75000"/>
                    <a:lumOff val="25000"/>
                  </a:schemeClr>
                </a:solidFill>
              </a:rPr>
              <a:t>Steps to perform:</a:t>
            </a:r>
            <a:endParaRPr b="1" dirty="0">
              <a:solidFill>
                <a:schemeClr val="tx1">
                  <a:lumMod val="75000"/>
                  <a:lumOff val="25000"/>
                </a:schemeClr>
              </a:solidFill>
            </a:endParaRPr>
          </a:p>
          <a:p>
            <a:pPr marL="457200" lvl="0" indent="-368300" algn="l" rtl="0">
              <a:lnSpc>
                <a:spcPct val="107916"/>
              </a:lnSpc>
              <a:spcBef>
                <a:spcPts val="0"/>
              </a:spcBef>
              <a:spcAft>
                <a:spcPts val="0"/>
              </a:spcAft>
              <a:buSzPts val="2200"/>
              <a:buFont typeface="Open Sans"/>
              <a:buAutoNum type="arabicPeriod"/>
            </a:pPr>
            <a:r>
              <a:rPr lang="en-US" dirty="0">
                <a:solidFill>
                  <a:schemeClr val="tx1">
                    <a:lumMod val="75000"/>
                    <a:lumOff val="25000"/>
                  </a:schemeClr>
                </a:solidFill>
              </a:rPr>
              <a:t>Configure git on Jenkins.</a:t>
            </a:r>
            <a:endParaRPr dirty="0">
              <a:solidFill>
                <a:schemeClr val="tx1">
                  <a:lumMod val="75000"/>
                  <a:lumOff val="25000"/>
                </a:schemeClr>
              </a:solidFill>
            </a:endParaRPr>
          </a:p>
          <a:p>
            <a:pPr marL="457200" lvl="0" indent="-368300" algn="l" rtl="0">
              <a:lnSpc>
                <a:spcPct val="107916"/>
              </a:lnSpc>
              <a:spcBef>
                <a:spcPts val="0"/>
              </a:spcBef>
              <a:spcAft>
                <a:spcPts val="0"/>
              </a:spcAft>
              <a:buSzPts val="2200"/>
              <a:buFont typeface="Open Sans"/>
              <a:buAutoNum type="arabicPeriod"/>
            </a:pPr>
            <a:r>
              <a:rPr lang="en-US" dirty="0">
                <a:solidFill>
                  <a:schemeClr val="tx1">
                    <a:lumMod val="75000"/>
                    <a:lumOff val="25000"/>
                  </a:schemeClr>
                </a:solidFill>
              </a:rPr>
              <a:t>Fork a sample repository.</a:t>
            </a:r>
            <a:endParaRPr dirty="0">
              <a:solidFill>
                <a:schemeClr val="tx1">
                  <a:lumMod val="75000"/>
                  <a:lumOff val="25000"/>
                </a:schemeClr>
              </a:solidFill>
            </a:endParaRPr>
          </a:p>
          <a:p>
            <a:pPr marL="457200" lvl="0" indent="-368300" algn="l" rtl="0">
              <a:lnSpc>
                <a:spcPct val="107916"/>
              </a:lnSpc>
              <a:spcBef>
                <a:spcPts val="0"/>
              </a:spcBef>
              <a:spcAft>
                <a:spcPts val="0"/>
              </a:spcAft>
              <a:buClr>
                <a:schemeClr val="dk1"/>
              </a:buClr>
              <a:buSzPts val="2200"/>
              <a:buFont typeface="Open Sans"/>
              <a:buAutoNum type="arabicPeriod"/>
            </a:pPr>
            <a:r>
              <a:rPr lang="en-US" dirty="0">
                <a:solidFill>
                  <a:schemeClr val="tx1">
                    <a:lumMod val="75000"/>
                    <a:lumOff val="25000"/>
                  </a:schemeClr>
                </a:solidFill>
              </a:rPr>
              <a:t>Add the Maven plugin to Jenkins</a:t>
            </a:r>
            <a:endParaRPr dirty="0">
              <a:solidFill>
                <a:schemeClr val="tx1">
                  <a:lumMod val="75000"/>
                  <a:lumOff val="25000"/>
                </a:schemeClr>
              </a:solidFill>
            </a:endParaRPr>
          </a:p>
          <a:p>
            <a:pPr marL="457200" lvl="0" indent="-368300" algn="l" rtl="0">
              <a:lnSpc>
                <a:spcPct val="107916"/>
              </a:lnSpc>
              <a:spcBef>
                <a:spcPts val="0"/>
              </a:spcBef>
              <a:spcAft>
                <a:spcPts val="0"/>
              </a:spcAft>
              <a:buSzPts val="2200"/>
              <a:buFont typeface="Open Sans"/>
              <a:buAutoNum type="arabicPeriod"/>
            </a:pPr>
            <a:r>
              <a:rPr lang="en-US" dirty="0">
                <a:solidFill>
                  <a:schemeClr val="tx1">
                    <a:lumMod val="75000"/>
                    <a:lumOff val="25000"/>
                  </a:schemeClr>
                </a:solidFill>
              </a:rPr>
              <a:t>Create a Jenkins build job of Maven type.</a:t>
            </a:r>
            <a:endParaRPr dirty="0">
              <a:solidFill>
                <a:schemeClr val="tx1">
                  <a:lumMod val="75000"/>
                  <a:lumOff val="25000"/>
                </a:schemeClr>
              </a:solidFill>
            </a:endParaRPr>
          </a:p>
          <a:p>
            <a:pPr marL="457200" lvl="0" indent="-368300" algn="l" rtl="0">
              <a:lnSpc>
                <a:spcPct val="107916"/>
              </a:lnSpc>
              <a:spcBef>
                <a:spcPts val="0"/>
              </a:spcBef>
              <a:spcAft>
                <a:spcPts val="0"/>
              </a:spcAft>
              <a:buSzPts val="2200"/>
              <a:buFont typeface="Open Sans"/>
              <a:buAutoNum type="arabicPeriod"/>
            </a:pPr>
            <a:r>
              <a:rPr lang="en-US" dirty="0">
                <a:solidFill>
                  <a:schemeClr val="tx1">
                    <a:lumMod val="75000"/>
                    <a:lumOff val="25000"/>
                  </a:schemeClr>
                </a:solidFill>
              </a:rPr>
              <a:t>Build the Maven project.</a:t>
            </a:r>
            <a:endParaRPr dirty="0">
              <a:solidFill>
                <a:schemeClr val="tx1">
                  <a:lumMod val="75000"/>
                  <a:lumOff val="25000"/>
                </a:schemeClr>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015"/>
        <p:cNvGrpSpPr/>
        <p:nvPr/>
      </p:nvGrpSpPr>
      <p:grpSpPr>
        <a:xfrm>
          <a:off x="0" y="0"/>
          <a:ext cx="0" cy="0"/>
          <a:chOff x="0" y="0"/>
          <a:chExt cx="0" cy="0"/>
        </a:xfrm>
      </p:grpSpPr>
      <p:sp>
        <p:nvSpPr>
          <p:cNvPr id="8" name="Text Placeholder 3">
            <a:extLst>
              <a:ext uri="{FF2B5EF4-FFF2-40B4-BE49-F238E27FC236}">
                <a16:creationId xmlns:a16="http://schemas.microsoft.com/office/drawing/2014/main" id="{29A08038-2649-430B-A2A6-E81FE23E2664}"/>
              </a:ext>
            </a:extLst>
          </p:cNvPr>
          <p:cNvSpPr txBox="1">
            <a:spLocks/>
          </p:cNvSpPr>
          <p:nvPr/>
        </p:nvSpPr>
        <p:spPr>
          <a:xfrm>
            <a:off x="1641682" y="1652603"/>
            <a:ext cx="8542842" cy="548640"/>
          </a:xfrm>
          <a:prstGeom prst="rect">
            <a:avLst/>
          </a:prstGeom>
          <a:noFill/>
          <a:ln>
            <a:noFill/>
          </a:ln>
        </p:spPr>
        <p:txBody>
          <a:bodyPr spcFirstLastPara="1" vert="horz" wrap="square" lIns="91425" tIns="0" rIns="91425" bIns="0" rtlCol="0" anchor="t" anchorCtr="0">
            <a:noAutofit/>
          </a:bodyPr>
          <a:lstStyle>
            <a:lvl1pPr marL="457200" lvl="0" indent="-228600" algn="l" defTabSz="914400" rtl="0" eaLnBrk="1" latinLnBrk="0" hangingPunct="1">
              <a:lnSpc>
                <a:spcPct val="90000"/>
              </a:lnSpc>
              <a:spcBef>
                <a:spcPts val="1000"/>
              </a:spcBef>
              <a:spcAft>
                <a:spcPts val="0"/>
              </a:spcAft>
              <a:buSzPts val="2800"/>
              <a:buFont typeface="Arial" panose="020B0604020202020204" pitchFamily="34" charset="0"/>
              <a:buNone/>
              <a:defRPr sz="2200" kern="1200">
                <a:solidFill>
                  <a:srgbClr val="3F3F3F"/>
                </a:solidFill>
                <a:latin typeface="Open Sans"/>
                <a:ea typeface="Open Sans"/>
                <a:cs typeface="Open Sans"/>
                <a:sym typeface="Open Sans"/>
              </a:defRPr>
            </a:lvl1pPr>
            <a:lvl2pPr marL="914400" lvl="1" indent="-381000" algn="l" defTabSz="914400" rtl="0" eaLnBrk="1" latinLnBrk="0" hangingPunct="1">
              <a:lnSpc>
                <a:spcPct val="90000"/>
              </a:lnSpc>
              <a:spcBef>
                <a:spcPts val="500"/>
              </a:spcBef>
              <a:spcAft>
                <a:spcPts val="0"/>
              </a:spcAft>
              <a:buSzPts val="2400"/>
              <a:buFont typeface="Arial" panose="020B0604020202020204" pitchFamily="34" charset="0"/>
              <a:buChar char="•"/>
              <a:defRPr sz="2400" kern="1200">
                <a:solidFill>
                  <a:schemeClr val="tx1"/>
                </a:solidFill>
                <a:latin typeface="+mn-lt"/>
                <a:ea typeface="+mn-ea"/>
                <a:cs typeface="+mn-cs"/>
              </a:defRPr>
            </a:lvl2pPr>
            <a:lvl3pPr marL="1371600" lvl="2" indent="-355600" algn="l" defTabSz="914400" rtl="0" eaLnBrk="1" latinLnBrk="0" hangingPunct="1">
              <a:lnSpc>
                <a:spcPct val="90000"/>
              </a:lnSpc>
              <a:spcBef>
                <a:spcPts val="500"/>
              </a:spcBef>
              <a:spcAft>
                <a:spcPts val="0"/>
              </a:spcAft>
              <a:buSzPts val="2000"/>
              <a:buFont typeface="Arial" panose="020B0604020202020204" pitchFamily="34" charset="0"/>
              <a:buChar char="•"/>
              <a:defRPr sz="2000" kern="1200">
                <a:solidFill>
                  <a:schemeClr val="tx1"/>
                </a:solidFill>
                <a:latin typeface="+mn-lt"/>
                <a:ea typeface="+mn-ea"/>
                <a:cs typeface="+mn-cs"/>
              </a:defRPr>
            </a:lvl3pPr>
            <a:lvl4pPr marL="1828800" lvl="3"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4pPr>
            <a:lvl5pPr marL="2286000" lvl="4"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5pPr>
            <a:lvl6pPr marL="2743200" lvl="5"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6pPr>
            <a:lvl7pPr marL="3200400" lvl="6"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7pPr>
            <a:lvl8pPr marL="3657600" lvl="7"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8pPr>
            <a:lvl9pPr marL="4114800" lvl="8"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9pPr>
          </a:lstStyle>
          <a:p>
            <a:pPr marL="17463" lvl="0" indent="0">
              <a:lnSpc>
                <a:spcPct val="100000"/>
              </a:lnSpc>
              <a:spcBef>
                <a:spcPts val="600"/>
              </a:spcBef>
              <a:buClrTx/>
            </a:pPr>
            <a:r>
              <a:rPr lang="en-US" dirty="0"/>
              <a:t>Jenkins is a middleware for the development cycle that connects different tools with one another and helps is smooth data flow.</a:t>
            </a:r>
          </a:p>
        </p:txBody>
      </p:sp>
      <p:sp>
        <p:nvSpPr>
          <p:cNvPr id="9" name="Text Placeholder 5">
            <a:extLst>
              <a:ext uri="{FF2B5EF4-FFF2-40B4-BE49-F238E27FC236}">
                <a16:creationId xmlns:a16="http://schemas.microsoft.com/office/drawing/2014/main" id="{FF58CBF8-9283-4B66-BC21-6D4F48E0805D}"/>
              </a:ext>
            </a:extLst>
          </p:cNvPr>
          <p:cNvSpPr txBox="1">
            <a:spLocks/>
          </p:cNvSpPr>
          <p:nvPr/>
        </p:nvSpPr>
        <p:spPr>
          <a:xfrm>
            <a:off x="1641681" y="2553289"/>
            <a:ext cx="8542841" cy="548640"/>
          </a:xfrm>
          <a:prstGeom prst="rect">
            <a:avLst/>
          </a:prstGeom>
          <a:noFill/>
          <a:ln>
            <a:noFill/>
          </a:ln>
        </p:spPr>
        <p:txBody>
          <a:bodyPr spcFirstLastPara="1" vert="horz" wrap="square" lIns="91425" tIns="0" rIns="91425" bIns="0" rtlCol="0" anchor="t" anchorCtr="0">
            <a:noAutofit/>
          </a:bodyPr>
          <a:lstStyle>
            <a:lvl1pPr marL="457200" lvl="0" indent="-228600" algn="l" defTabSz="914400" rtl="0" eaLnBrk="1" latinLnBrk="0" hangingPunct="1">
              <a:lnSpc>
                <a:spcPct val="90000"/>
              </a:lnSpc>
              <a:spcBef>
                <a:spcPts val="1000"/>
              </a:spcBef>
              <a:spcAft>
                <a:spcPts val="0"/>
              </a:spcAft>
              <a:buSzPts val="2800"/>
              <a:buFont typeface="Arial" panose="020B0604020202020204" pitchFamily="34" charset="0"/>
              <a:buNone/>
              <a:defRPr sz="2200" kern="1200">
                <a:solidFill>
                  <a:srgbClr val="3F3F3F"/>
                </a:solidFill>
                <a:latin typeface="Open Sans"/>
                <a:ea typeface="Open Sans"/>
                <a:cs typeface="Open Sans"/>
                <a:sym typeface="Open Sans"/>
              </a:defRPr>
            </a:lvl1pPr>
            <a:lvl2pPr marL="914400" lvl="1" indent="-381000" algn="l" defTabSz="914400" rtl="0" eaLnBrk="1" latinLnBrk="0" hangingPunct="1">
              <a:lnSpc>
                <a:spcPct val="90000"/>
              </a:lnSpc>
              <a:spcBef>
                <a:spcPts val="500"/>
              </a:spcBef>
              <a:spcAft>
                <a:spcPts val="0"/>
              </a:spcAft>
              <a:buSzPts val="2400"/>
              <a:buFont typeface="Arial" panose="020B0604020202020204" pitchFamily="34" charset="0"/>
              <a:buChar char="•"/>
              <a:defRPr sz="2400" kern="1200">
                <a:solidFill>
                  <a:schemeClr val="tx1"/>
                </a:solidFill>
                <a:latin typeface="+mn-lt"/>
                <a:ea typeface="+mn-ea"/>
                <a:cs typeface="+mn-cs"/>
              </a:defRPr>
            </a:lvl2pPr>
            <a:lvl3pPr marL="1371600" lvl="2" indent="-355600" algn="l" defTabSz="914400" rtl="0" eaLnBrk="1" latinLnBrk="0" hangingPunct="1">
              <a:lnSpc>
                <a:spcPct val="90000"/>
              </a:lnSpc>
              <a:spcBef>
                <a:spcPts val="500"/>
              </a:spcBef>
              <a:spcAft>
                <a:spcPts val="0"/>
              </a:spcAft>
              <a:buSzPts val="2000"/>
              <a:buFont typeface="Arial" panose="020B0604020202020204" pitchFamily="34" charset="0"/>
              <a:buChar char="•"/>
              <a:defRPr sz="2000" kern="1200">
                <a:solidFill>
                  <a:schemeClr val="tx1"/>
                </a:solidFill>
                <a:latin typeface="+mn-lt"/>
                <a:ea typeface="+mn-ea"/>
                <a:cs typeface="+mn-cs"/>
              </a:defRPr>
            </a:lvl3pPr>
            <a:lvl4pPr marL="1828800" lvl="3"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4pPr>
            <a:lvl5pPr marL="2286000" lvl="4"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5pPr>
            <a:lvl6pPr marL="2743200" lvl="5"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6pPr>
            <a:lvl7pPr marL="3200400" lvl="6"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7pPr>
            <a:lvl8pPr marL="3657600" lvl="7"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8pPr>
            <a:lvl9pPr marL="4114800" lvl="8"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9pPr>
          </a:lstStyle>
          <a:p>
            <a:pPr marL="17463" lvl="0" indent="-17463">
              <a:lnSpc>
                <a:spcPct val="100000"/>
              </a:lnSpc>
              <a:buClrTx/>
            </a:pPr>
            <a:r>
              <a:rPr lang="en-US" dirty="0"/>
              <a:t>Git is one of the most popular tools for version control that helps in organizing code and executing testing operations.</a:t>
            </a:r>
          </a:p>
        </p:txBody>
      </p:sp>
      <p:sp>
        <p:nvSpPr>
          <p:cNvPr id="10" name="Text Placeholder 6">
            <a:extLst>
              <a:ext uri="{FF2B5EF4-FFF2-40B4-BE49-F238E27FC236}">
                <a16:creationId xmlns:a16="http://schemas.microsoft.com/office/drawing/2014/main" id="{DE10DCA6-1384-4E17-B87A-27470F2D8B43}"/>
              </a:ext>
            </a:extLst>
          </p:cNvPr>
          <p:cNvSpPr txBox="1">
            <a:spLocks/>
          </p:cNvSpPr>
          <p:nvPr/>
        </p:nvSpPr>
        <p:spPr>
          <a:xfrm>
            <a:off x="1641682" y="3501281"/>
            <a:ext cx="8763559" cy="771942"/>
          </a:xfrm>
          <a:prstGeom prst="rect">
            <a:avLst/>
          </a:prstGeom>
          <a:noFill/>
          <a:ln>
            <a:noFill/>
          </a:ln>
        </p:spPr>
        <p:txBody>
          <a:bodyPr spcFirstLastPara="1" vert="horz" wrap="square" lIns="91425" tIns="0" rIns="91425" bIns="0" rtlCol="0" anchor="t" anchorCtr="0">
            <a:noAutofit/>
          </a:bodyPr>
          <a:lstStyle>
            <a:lvl1pPr marL="457200" lvl="0" indent="-228600" algn="l" defTabSz="914400" rtl="0" eaLnBrk="1" latinLnBrk="0" hangingPunct="1">
              <a:lnSpc>
                <a:spcPct val="90000"/>
              </a:lnSpc>
              <a:spcBef>
                <a:spcPts val="1000"/>
              </a:spcBef>
              <a:spcAft>
                <a:spcPts val="0"/>
              </a:spcAft>
              <a:buSzPts val="2800"/>
              <a:buFont typeface="Arial" panose="020B0604020202020204" pitchFamily="34" charset="0"/>
              <a:buNone/>
              <a:defRPr sz="2200" kern="1200">
                <a:solidFill>
                  <a:srgbClr val="3F3F3F"/>
                </a:solidFill>
                <a:latin typeface="Open Sans"/>
                <a:ea typeface="Open Sans"/>
                <a:cs typeface="Open Sans"/>
                <a:sym typeface="Open Sans"/>
              </a:defRPr>
            </a:lvl1pPr>
            <a:lvl2pPr marL="914400" lvl="1" indent="-381000" algn="l" defTabSz="914400" rtl="0" eaLnBrk="1" latinLnBrk="0" hangingPunct="1">
              <a:lnSpc>
                <a:spcPct val="90000"/>
              </a:lnSpc>
              <a:spcBef>
                <a:spcPts val="500"/>
              </a:spcBef>
              <a:spcAft>
                <a:spcPts val="0"/>
              </a:spcAft>
              <a:buSzPts val="2400"/>
              <a:buFont typeface="Arial" panose="020B0604020202020204" pitchFamily="34" charset="0"/>
              <a:buChar char="•"/>
              <a:defRPr sz="2400" kern="1200">
                <a:solidFill>
                  <a:schemeClr val="tx1"/>
                </a:solidFill>
                <a:latin typeface="+mn-lt"/>
                <a:ea typeface="+mn-ea"/>
                <a:cs typeface="+mn-cs"/>
              </a:defRPr>
            </a:lvl2pPr>
            <a:lvl3pPr marL="1371600" lvl="2" indent="-355600" algn="l" defTabSz="914400" rtl="0" eaLnBrk="1" latinLnBrk="0" hangingPunct="1">
              <a:lnSpc>
                <a:spcPct val="90000"/>
              </a:lnSpc>
              <a:spcBef>
                <a:spcPts val="500"/>
              </a:spcBef>
              <a:spcAft>
                <a:spcPts val="0"/>
              </a:spcAft>
              <a:buSzPts val="2000"/>
              <a:buFont typeface="Arial" panose="020B0604020202020204" pitchFamily="34" charset="0"/>
              <a:buChar char="•"/>
              <a:defRPr sz="2000" kern="1200">
                <a:solidFill>
                  <a:schemeClr val="tx1"/>
                </a:solidFill>
                <a:latin typeface="+mn-lt"/>
                <a:ea typeface="+mn-ea"/>
                <a:cs typeface="+mn-cs"/>
              </a:defRPr>
            </a:lvl3pPr>
            <a:lvl4pPr marL="1828800" lvl="3"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4pPr>
            <a:lvl5pPr marL="2286000" lvl="4"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5pPr>
            <a:lvl6pPr marL="2743200" lvl="5"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6pPr>
            <a:lvl7pPr marL="3200400" lvl="6"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7pPr>
            <a:lvl8pPr marL="3657600" lvl="7"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8pPr>
            <a:lvl9pPr marL="4114800" lvl="8"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9pPr>
          </a:lstStyle>
          <a:p>
            <a:pPr marL="17463" lvl="0" indent="0">
              <a:buClrTx/>
            </a:pPr>
            <a:r>
              <a:rPr lang="en-US" dirty="0"/>
              <a:t>Jenkins provides more than thousand plugins  to cover all the requirements of a CI/CD pipeline.</a:t>
            </a:r>
          </a:p>
        </p:txBody>
      </p:sp>
      <p:pic>
        <p:nvPicPr>
          <p:cNvPr id="11" name="Google Shape;134;p12">
            <a:extLst>
              <a:ext uri="{FF2B5EF4-FFF2-40B4-BE49-F238E27FC236}">
                <a16:creationId xmlns:a16="http://schemas.microsoft.com/office/drawing/2014/main" id="{1B287D3B-3841-49BD-91B1-F4FD41F3AF83}"/>
              </a:ext>
            </a:extLst>
          </p:cNvPr>
          <p:cNvPicPr preferRelativeResize="0"/>
          <p:nvPr/>
        </p:nvPicPr>
        <p:blipFill rotWithShape="1">
          <a:blip r:embed="rId3">
            <a:alphaModFix/>
          </a:blip>
          <a:srcRect/>
          <a:stretch/>
        </p:blipFill>
        <p:spPr>
          <a:xfrm>
            <a:off x="1168261" y="1684326"/>
            <a:ext cx="457200" cy="457200"/>
          </a:xfrm>
          <a:prstGeom prst="rect">
            <a:avLst/>
          </a:prstGeom>
          <a:noFill/>
          <a:ln>
            <a:noFill/>
          </a:ln>
        </p:spPr>
      </p:pic>
      <p:pic>
        <p:nvPicPr>
          <p:cNvPr id="12" name="Google Shape;135;p12">
            <a:extLst>
              <a:ext uri="{FF2B5EF4-FFF2-40B4-BE49-F238E27FC236}">
                <a16:creationId xmlns:a16="http://schemas.microsoft.com/office/drawing/2014/main" id="{2411100C-A062-45BF-B325-3E76E9618663}"/>
              </a:ext>
            </a:extLst>
          </p:cNvPr>
          <p:cNvPicPr preferRelativeResize="0"/>
          <p:nvPr/>
        </p:nvPicPr>
        <p:blipFill rotWithShape="1">
          <a:blip r:embed="rId3">
            <a:alphaModFix/>
          </a:blip>
          <a:srcRect/>
          <a:stretch/>
        </p:blipFill>
        <p:spPr>
          <a:xfrm>
            <a:off x="1168260" y="2625428"/>
            <a:ext cx="457200" cy="457200"/>
          </a:xfrm>
          <a:prstGeom prst="rect">
            <a:avLst/>
          </a:prstGeom>
          <a:noFill/>
          <a:ln>
            <a:noFill/>
          </a:ln>
        </p:spPr>
      </p:pic>
      <p:pic>
        <p:nvPicPr>
          <p:cNvPr id="13" name="Google Shape;136;p12">
            <a:extLst>
              <a:ext uri="{FF2B5EF4-FFF2-40B4-BE49-F238E27FC236}">
                <a16:creationId xmlns:a16="http://schemas.microsoft.com/office/drawing/2014/main" id="{1552EC68-EBE0-45E6-A6AD-27490C957899}"/>
              </a:ext>
            </a:extLst>
          </p:cNvPr>
          <p:cNvPicPr preferRelativeResize="0"/>
          <p:nvPr/>
        </p:nvPicPr>
        <p:blipFill rotWithShape="1">
          <a:blip r:embed="rId3">
            <a:alphaModFix/>
          </a:blip>
          <a:srcRect/>
          <a:stretch/>
        </p:blipFill>
        <p:spPr>
          <a:xfrm>
            <a:off x="1168259" y="3547489"/>
            <a:ext cx="457200" cy="4572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sp>
        <p:nvSpPr>
          <p:cNvPr id="423" name="Google Shape;423;p90"/>
          <p:cNvSpPr txBox="1">
            <a:spLocks noGrp="1"/>
          </p:cNvSpPr>
          <p:nvPr>
            <p:ph type="body" idx="4294967295"/>
          </p:nvPr>
        </p:nvSpPr>
        <p:spPr>
          <a:xfrm>
            <a:off x="0" y="3757562"/>
            <a:ext cx="16256001" cy="651420"/>
          </a:xfrm>
          <a:prstGeom prst="rect">
            <a:avLst/>
          </a:prstGeom>
          <a:noFill/>
          <a:ln>
            <a:noFill/>
          </a:ln>
        </p:spPr>
        <p:txBody>
          <a:bodyPr spcFirstLastPara="1" wrap="square" lIns="91425" tIns="45700" rIns="91425" bIns="45700" anchor="ctr" anchorCtr="0">
            <a:spAutoFit/>
          </a:bodyPr>
          <a:lstStyle/>
          <a:p>
            <a:pPr marL="0" lvl="0" indent="0" algn="ctr">
              <a:lnSpc>
                <a:spcPct val="100000"/>
              </a:lnSpc>
              <a:buNone/>
            </a:pPr>
            <a:r>
              <a:rPr lang="en-US" b="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Setting Up Git</a:t>
            </a:r>
            <a:endParaRPr b="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025"/>
        <p:cNvGrpSpPr/>
        <p:nvPr/>
      </p:nvGrpSpPr>
      <p:grpSpPr>
        <a:xfrm>
          <a:off x="0" y="0"/>
          <a:ext cx="0" cy="0"/>
          <a:chOff x="0" y="0"/>
          <a:chExt cx="0" cy="0"/>
        </a:xfrm>
      </p:grpSpPr>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029"/>
        <p:cNvGrpSpPr/>
        <p:nvPr/>
      </p:nvGrpSpPr>
      <p:grpSpPr>
        <a:xfrm>
          <a:off x="0" y="0"/>
          <a:ext cx="0" cy="0"/>
          <a:chOff x="0" y="0"/>
          <a:chExt cx="0" cy="0"/>
        </a:xfrm>
      </p:grpSpPr>
      <p:sp>
        <p:nvSpPr>
          <p:cNvPr id="1030" name="Google Shape;1030;p108"/>
          <p:cNvSpPr txBox="1">
            <a:spLocks noGrp="1"/>
          </p:cNvSpPr>
          <p:nvPr>
            <p:ph type="body" idx="1"/>
          </p:nvPr>
        </p:nvSpPr>
        <p:spPr>
          <a:xfrm>
            <a:off x="1375062" y="1597108"/>
            <a:ext cx="1698904" cy="674183"/>
          </a:xfrm>
          <a:prstGeom prst="rect">
            <a:avLst/>
          </a:prstGeom>
          <a:noFill/>
          <a:ln>
            <a:noFill/>
          </a:ln>
        </p:spPr>
        <p:txBody>
          <a:bodyPr spcFirstLastPara="1" wrap="square" lIns="91425" tIns="45700" rIns="91425" bIns="45700" anchor="t" anchorCtr="0">
            <a:normAutofit/>
          </a:bodyPr>
          <a:lstStyle/>
          <a:p>
            <a:pPr marL="50800" lvl="0" indent="0" algn="ctr" rtl="0">
              <a:lnSpc>
                <a:spcPct val="90000"/>
              </a:lnSpc>
              <a:spcBef>
                <a:spcPts val="1000"/>
              </a:spcBef>
              <a:spcAft>
                <a:spcPts val="0"/>
              </a:spcAft>
              <a:buSzPts val="2800"/>
              <a:buNone/>
            </a:pPr>
            <a:r>
              <a:rPr lang="en-US" dirty="0"/>
              <a:t>1</a:t>
            </a:r>
            <a:endParaRPr dirty="0"/>
          </a:p>
        </p:txBody>
      </p:sp>
      <p:sp>
        <p:nvSpPr>
          <p:cNvPr id="1031" name="Google Shape;1031;p108"/>
          <p:cNvSpPr txBox="1">
            <a:spLocks noGrp="1"/>
          </p:cNvSpPr>
          <p:nvPr>
            <p:ph type="body" idx="2"/>
          </p:nvPr>
        </p:nvSpPr>
        <p:spPr>
          <a:xfrm>
            <a:off x="3327339" y="808419"/>
            <a:ext cx="12323689" cy="1424965"/>
          </a:xfrm>
          <a:prstGeom prst="rect">
            <a:avLst/>
          </a:prstGeom>
          <a:noFill/>
          <a:ln>
            <a:noFill/>
          </a:ln>
        </p:spPr>
        <p:txBody>
          <a:bodyPr spcFirstLastPara="1" vert="horz" wrap="square" lIns="91425" tIns="45700" rIns="91425" bIns="45700" rtlCol="0" anchor="ctr" anchorCtr="0">
            <a:normAutofit/>
          </a:bodyPr>
          <a:lstStyle/>
          <a:p>
            <a:pPr marL="0" indent="0">
              <a:buNone/>
            </a:pPr>
            <a:r>
              <a:rPr lang="en-US" kern="1200" dirty="0"/>
              <a:t>Which command is used to install GIT in an RPM-based distributed system?</a:t>
            </a:r>
            <a:endParaRPr kern="1200" dirty="0"/>
          </a:p>
        </p:txBody>
      </p:sp>
      <p:sp>
        <p:nvSpPr>
          <p:cNvPr id="1032" name="Google Shape;1032;p108"/>
          <p:cNvSpPr txBox="1">
            <a:spLocks noGrp="1"/>
          </p:cNvSpPr>
          <p:nvPr>
            <p:ph type="body" idx="3"/>
          </p:nvPr>
        </p:nvSpPr>
        <p:spPr>
          <a:xfrm>
            <a:off x="2329744" y="2788417"/>
            <a:ext cx="11250640" cy="701711"/>
          </a:xfrm>
          <a:prstGeom prst="rect">
            <a:avLst/>
          </a:prstGeom>
          <a:noFill/>
          <a:ln>
            <a:noFill/>
          </a:ln>
        </p:spPr>
        <p:txBody>
          <a:bodyPr spcFirstLastPara="1" wrap="square" lIns="91425" tIns="0" rIns="91425" bIns="0" anchor="t" anchorCtr="0">
            <a:normAutofit/>
          </a:bodyPr>
          <a:lstStyle/>
          <a:p>
            <a:pPr marL="0" indent="0">
              <a:buNone/>
            </a:pPr>
            <a:r>
              <a:rPr lang="en-US" kern="1200" dirty="0" err="1"/>
              <a:t>sudo</a:t>
            </a:r>
            <a:r>
              <a:rPr lang="en-US" kern="1200" dirty="0"/>
              <a:t> apt-get install git</a:t>
            </a:r>
            <a:endParaRPr kern="1200" dirty="0"/>
          </a:p>
        </p:txBody>
      </p:sp>
      <p:sp>
        <p:nvSpPr>
          <p:cNvPr id="1033" name="Google Shape;1033;p108"/>
          <p:cNvSpPr txBox="1">
            <a:spLocks noGrp="1"/>
          </p:cNvSpPr>
          <p:nvPr>
            <p:ph type="body" idx="4"/>
          </p:nvPr>
        </p:nvSpPr>
        <p:spPr>
          <a:xfrm>
            <a:off x="2329744" y="3593256"/>
            <a:ext cx="11250640" cy="701711"/>
          </a:xfrm>
          <a:prstGeom prst="rect">
            <a:avLst/>
          </a:prstGeom>
          <a:noFill/>
          <a:ln>
            <a:noFill/>
          </a:ln>
        </p:spPr>
        <p:txBody>
          <a:bodyPr spcFirstLastPara="1" wrap="square" lIns="91425" tIns="0" rIns="91425" bIns="0" anchor="t" anchorCtr="0">
            <a:normAutofit/>
          </a:bodyPr>
          <a:lstStyle/>
          <a:p>
            <a:pPr marL="0" lvl="0" indent="0">
              <a:buNone/>
            </a:pPr>
            <a:r>
              <a:rPr lang="en-US" kern="1200" dirty="0" err="1"/>
              <a:t>sudo</a:t>
            </a:r>
            <a:r>
              <a:rPr lang="en-US" kern="1200" dirty="0"/>
              <a:t> yum install git-core</a:t>
            </a:r>
            <a:endParaRPr kern="1200" dirty="0"/>
          </a:p>
        </p:txBody>
      </p:sp>
      <p:sp>
        <p:nvSpPr>
          <p:cNvPr id="1034" name="Google Shape;1034;p108"/>
          <p:cNvSpPr txBox="1">
            <a:spLocks noGrp="1"/>
          </p:cNvSpPr>
          <p:nvPr>
            <p:ph type="body" idx="5"/>
          </p:nvPr>
        </p:nvSpPr>
        <p:spPr>
          <a:xfrm>
            <a:off x="2329744" y="4429627"/>
            <a:ext cx="11250640" cy="701711"/>
          </a:xfrm>
          <a:prstGeom prst="rect">
            <a:avLst/>
          </a:prstGeom>
          <a:noFill/>
          <a:ln>
            <a:noFill/>
          </a:ln>
        </p:spPr>
        <p:txBody>
          <a:bodyPr spcFirstLastPara="1" wrap="square" lIns="91425" tIns="0" rIns="91425" bIns="0" anchor="t" anchorCtr="0">
            <a:normAutofit/>
          </a:bodyPr>
          <a:lstStyle/>
          <a:p>
            <a:pPr marL="0" indent="0">
              <a:buNone/>
            </a:pPr>
            <a:r>
              <a:rPr lang="en-US" kern="1200" dirty="0"/>
              <a:t>Both</a:t>
            </a:r>
            <a:endParaRPr kern="1200" dirty="0"/>
          </a:p>
        </p:txBody>
      </p:sp>
      <p:sp>
        <p:nvSpPr>
          <p:cNvPr id="1035" name="Google Shape;1035;p108"/>
          <p:cNvSpPr txBox="1">
            <a:spLocks noGrp="1"/>
          </p:cNvSpPr>
          <p:nvPr>
            <p:ph type="body" idx="6"/>
          </p:nvPr>
        </p:nvSpPr>
        <p:spPr>
          <a:xfrm>
            <a:off x="2329744" y="5250232"/>
            <a:ext cx="11250640" cy="701711"/>
          </a:xfrm>
          <a:prstGeom prst="rect">
            <a:avLst/>
          </a:prstGeom>
          <a:noFill/>
          <a:ln>
            <a:noFill/>
          </a:ln>
        </p:spPr>
        <p:txBody>
          <a:bodyPr spcFirstLastPara="1" wrap="square" lIns="91425" tIns="0" rIns="91425" bIns="0" anchor="t" anchorCtr="0">
            <a:normAutofit/>
          </a:bodyPr>
          <a:lstStyle/>
          <a:p>
            <a:pPr marL="0" lvl="0" indent="0">
              <a:buNone/>
            </a:pPr>
            <a:r>
              <a:rPr lang="en-US" kern="1200" dirty="0"/>
              <a:t>None of the above</a:t>
            </a:r>
            <a:endParaRPr kern="1200"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039"/>
        <p:cNvGrpSpPr/>
        <p:nvPr/>
      </p:nvGrpSpPr>
      <p:grpSpPr>
        <a:xfrm>
          <a:off x="0" y="0"/>
          <a:ext cx="0" cy="0"/>
          <a:chOff x="0" y="0"/>
          <a:chExt cx="0" cy="0"/>
        </a:xfrm>
      </p:grpSpPr>
      <p:sp>
        <p:nvSpPr>
          <p:cNvPr id="1042" name="Google Shape;1042;p109"/>
          <p:cNvSpPr txBox="1">
            <a:spLocks noGrp="1"/>
          </p:cNvSpPr>
          <p:nvPr>
            <p:ph type="body" idx="4"/>
          </p:nvPr>
        </p:nvSpPr>
        <p:spPr>
          <a:xfrm>
            <a:off x="3829844" y="7154543"/>
            <a:ext cx="9645196" cy="404218"/>
          </a:xfrm>
          <a:prstGeom prst="rect">
            <a:avLst/>
          </a:prstGeom>
          <a:noFill/>
          <a:ln>
            <a:noFill/>
          </a:ln>
        </p:spPr>
        <p:txBody>
          <a:bodyPr spcFirstLastPara="1" wrap="square" lIns="91425" tIns="0" rIns="91425" bIns="0" anchor="b" anchorCtr="0">
            <a:noAutofit/>
          </a:bodyPr>
          <a:lstStyle/>
          <a:p>
            <a:pPr marL="0" lvl="0" indent="0">
              <a:buNone/>
            </a:pPr>
            <a:r>
              <a:rPr lang="en-US" kern="1200" dirty="0">
                <a:solidFill>
                  <a:srgbClr val="EC6B14"/>
                </a:solidFill>
              </a:rPr>
              <a:t>B</a:t>
            </a:r>
            <a:endParaRPr kern="1200" dirty="0">
              <a:solidFill>
                <a:srgbClr val="EC6B14"/>
              </a:solidFill>
            </a:endParaRPr>
          </a:p>
        </p:txBody>
      </p:sp>
      <p:sp>
        <p:nvSpPr>
          <p:cNvPr id="1043" name="Google Shape;1043;p109"/>
          <p:cNvSpPr txBox="1">
            <a:spLocks noGrp="1"/>
          </p:cNvSpPr>
          <p:nvPr>
            <p:ph type="body" idx="3"/>
          </p:nvPr>
        </p:nvSpPr>
        <p:spPr>
          <a:xfrm>
            <a:off x="2282446" y="2751095"/>
            <a:ext cx="11250640" cy="701711"/>
          </a:xfrm>
          <a:prstGeom prst="rect">
            <a:avLst/>
          </a:prstGeom>
          <a:noFill/>
          <a:ln>
            <a:noFill/>
          </a:ln>
        </p:spPr>
        <p:txBody>
          <a:bodyPr spcFirstLastPara="1" wrap="square" lIns="91425" tIns="45700" rIns="91425" bIns="45700" anchor="t" anchorCtr="0">
            <a:normAutofit/>
          </a:bodyPr>
          <a:lstStyle/>
          <a:p>
            <a:pPr marL="50800" lvl="0" indent="0" algn="l" rtl="0">
              <a:lnSpc>
                <a:spcPct val="90000"/>
              </a:lnSpc>
              <a:spcBef>
                <a:spcPts val="1000"/>
              </a:spcBef>
              <a:spcAft>
                <a:spcPts val="0"/>
              </a:spcAft>
              <a:buClr>
                <a:schemeClr val="dk1"/>
              </a:buClr>
              <a:buSzPts val="2800"/>
              <a:buFont typeface="Arial"/>
              <a:buNone/>
            </a:pPr>
            <a:r>
              <a:rPr lang="en-US" b="0" kern="1200" dirty="0" err="1"/>
              <a:t>sudo</a:t>
            </a:r>
            <a:r>
              <a:rPr lang="en-US" b="0" kern="1200" dirty="0"/>
              <a:t> apt-get install git</a:t>
            </a:r>
            <a:endParaRPr b="0" kern="1200" dirty="0"/>
          </a:p>
          <a:p>
            <a:pPr marL="50800" lvl="0" indent="0" algn="l" rtl="0">
              <a:lnSpc>
                <a:spcPct val="90000"/>
              </a:lnSpc>
              <a:spcBef>
                <a:spcPts val="1000"/>
              </a:spcBef>
              <a:spcAft>
                <a:spcPts val="0"/>
              </a:spcAft>
              <a:buSzPts val="2800"/>
              <a:buNone/>
            </a:pPr>
            <a:endParaRPr b="0" dirty="0">
              <a:solidFill>
                <a:schemeClr val="dk1"/>
              </a:solidFill>
            </a:endParaRPr>
          </a:p>
        </p:txBody>
      </p:sp>
      <p:sp>
        <p:nvSpPr>
          <p:cNvPr id="1044" name="Google Shape;1044;p109"/>
          <p:cNvSpPr txBox="1">
            <a:spLocks noGrp="1"/>
          </p:cNvSpPr>
          <p:nvPr>
            <p:ph type="body" idx="4"/>
          </p:nvPr>
        </p:nvSpPr>
        <p:spPr>
          <a:xfrm>
            <a:off x="2279551" y="3291785"/>
            <a:ext cx="11250640" cy="701711"/>
          </a:xfrm>
          <a:prstGeom prst="rect">
            <a:avLst/>
          </a:prstGeom>
          <a:noFill/>
          <a:ln>
            <a:noFill/>
          </a:ln>
        </p:spPr>
        <p:txBody>
          <a:bodyPr spcFirstLastPara="1" wrap="square" lIns="91425" tIns="0" rIns="91425" bIns="0" anchor="b" anchorCtr="0">
            <a:noAutofit/>
          </a:bodyPr>
          <a:lstStyle/>
          <a:p>
            <a:pPr marL="50800" lvl="0" indent="0" algn="l" rtl="0">
              <a:lnSpc>
                <a:spcPct val="90000"/>
              </a:lnSpc>
              <a:spcBef>
                <a:spcPts val="1000"/>
              </a:spcBef>
              <a:spcAft>
                <a:spcPts val="0"/>
              </a:spcAft>
              <a:buSzPts val="2800"/>
              <a:buNone/>
            </a:pPr>
            <a:r>
              <a:rPr lang="en-US" sz="2000" b="0" kern="1200" dirty="0" err="1">
                <a:solidFill>
                  <a:srgbClr val="3F3F3F"/>
                </a:solidFill>
              </a:rPr>
              <a:t>sudo</a:t>
            </a:r>
            <a:r>
              <a:rPr lang="en-US" sz="2000" b="0" kern="1200" dirty="0">
                <a:solidFill>
                  <a:srgbClr val="3F3F3F"/>
                </a:solidFill>
              </a:rPr>
              <a:t> yum install git-core</a:t>
            </a:r>
            <a:endParaRPr sz="2000" b="0" kern="1200" dirty="0">
              <a:solidFill>
                <a:srgbClr val="3F3F3F"/>
              </a:solidFill>
            </a:endParaRPr>
          </a:p>
        </p:txBody>
      </p:sp>
      <p:sp>
        <p:nvSpPr>
          <p:cNvPr id="1045" name="Google Shape;1045;p109"/>
          <p:cNvSpPr txBox="1">
            <a:spLocks noGrp="1"/>
          </p:cNvSpPr>
          <p:nvPr>
            <p:ph type="body" idx="5"/>
          </p:nvPr>
        </p:nvSpPr>
        <p:spPr>
          <a:xfrm>
            <a:off x="2266680" y="4423837"/>
            <a:ext cx="11250640" cy="701711"/>
          </a:xfrm>
          <a:prstGeom prst="rect">
            <a:avLst/>
          </a:prstGeom>
          <a:noFill/>
          <a:ln>
            <a:noFill/>
          </a:ln>
        </p:spPr>
        <p:txBody>
          <a:bodyPr spcFirstLastPara="1" wrap="square" lIns="91425" tIns="0" rIns="91425" bIns="0" anchor="t" anchorCtr="0">
            <a:normAutofit/>
          </a:bodyPr>
          <a:lstStyle/>
          <a:p>
            <a:pPr marL="50800" indent="0">
              <a:buNone/>
            </a:pPr>
            <a:r>
              <a:rPr lang="en-US" kern="1200" dirty="0"/>
              <a:t>Both</a:t>
            </a:r>
            <a:endParaRPr kern="1200" dirty="0"/>
          </a:p>
        </p:txBody>
      </p:sp>
      <p:sp>
        <p:nvSpPr>
          <p:cNvPr id="1046" name="Google Shape;1046;p109"/>
          <p:cNvSpPr txBox="1">
            <a:spLocks noGrp="1"/>
          </p:cNvSpPr>
          <p:nvPr>
            <p:ph type="body" idx="6"/>
          </p:nvPr>
        </p:nvSpPr>
        <p:spPr>
          <a:xfrm>
            <a:off x="2282446" y="5244442"/>
            <a:ext cx="11250640" cy="701711"/>
          </a:xfrm>
          <a:prstGeom prst="rect">
            <a:avLst/>
          </a:prstGeom>
          <a:noFill/>
          <a:ln>
            <a:noFill/>
          </a:ln>
        </p:spPr>
        <p:txBody>
          <a:bodyPr spcFirstLastPara="1" wrap="square" lIns="91425" tIns="0" rIns="91425" bIns="0" anchor="t" anchorCtr="0">
            <a:normAutofit/>
          </a:bodyPr>
          <a:lstStyle/>
          <a:p>
            <a:pPr marL="50800" lvl="0" indent="0">
              <a:buNone/>
            </a:pPr>
            <a:r>
              <a:rPr lang="en-US" kern="1200" dirty="0"/>
              <a:t>None of the above</a:t>
            </a:r>
            <a:endParaRPr kern="1200" dirty="0"/>
          </a:p>
        </p:txBody>
      </p:sp>
      <p:sp>
        <p:nvSpPr>
          <p:cNvPr id="1047" name="Google Shape;1047;p109"/>
          <p:cNvSpPr txBox="1"/>
          <p:nvPr/>
        </p:nvSpPr>
        <p:spPr>
          <a:xfrm>
            <a:off x="1064643" y="7723487"/>
            <a:ext cx="13717501" cy="40006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000" b="1" kern="1200" dirty="0" err="1">
                <a:solidFill>
                  <a:srgbClr val="3F3F3F"/>
                </a:solidFill>
                <a:latin typeface="Open Sans"/>
                <a:ea typeface="Open Sans"/>
                <a:cs typeface="Open Sans"/>
                <a:sym typeface="Open Sans"/>
              </a:rPr>
              <a:t>sudo</a:t>
            </a:r>
            <a:r>
              <a:rPr lang="en-US" sz="2000" b="1" kern="1200" dirty="0">
                <a:solidFill>
                  <a:srgbClr val="3F3F3F"/>
                </a:solidFill>
                <a:latin typeface="Open Sans"/>
                <a:ea typeface="Open Sans"/>
                <a:cs typeface="Open Sans"/>
                <a:sym typeface="Open Sans"/>
              </a:rPr>
              <a:t> yum install git-core is used in Fedora and other RPM-based distributed systems.</a:t>
            </a:r>
            <a:endParaRPr sz="2000" b="1" kern="1200" dirty="0">
              <a:solidFill>
                <a:srgbClr val="3F3F3F"/>
              </a:solidFill>
              <a:latin typeface="Open Sans"/>
              <a:ea typeface="Open Sans"/>
              <a:cs typeface="Open Sans"/>
              <a:sym typeface="Open Sans"/>
            </a:endParaRPr>
          </a:p>
        </p:txBody>
      </p:sp>
      <p:sp>
        <p:nvSpPr>
          <p:cNvPr id="15" name="Google Shape;1030;p108">
            <a:extLst>
              <a:ext uri="{FF2B5EF4-FFF2-40B4-BE49-F238E27FC236}">
                <a16:creationId xmlns:a16="http://schemas.microsoft.com/office/drawing/2014/main" id="{08C8FACD-0C01-4B41-9F6B-AF100DB3BB39}"/>
              </a:ext>
            </a:extLst>
          </p:cNvPr>
          <p:cNvSpPr txBox="1">
            <a:spLocks noGrp="1"/>
          </p:cNvSpPr>
          <p:nvPr>
            <p:ph type="body" idx="1"/>
          </p:nvPr>
        </p:nvSpPr>
        <p:spPr>
          <a:xfrm>
            <a:off x="1375062" y="1597108"/>
            <a:ext cx="1698904" cy="674183"/>
          </a:xfrm>
          <a:prstGeom prst="rect">
            <a:avLst/>
          </a:prstGeom>
          <a:noFill/>
          <a:ln>
            <a:noFill/>
          </a:ln>
        </p:spPr>
        <p:txBody>
          <a:bodyPr spcFirstLastPara="1" wrap="square" lIns="91425" tIns="45700" rIns="91425" bIns="45700" anchor="t" anchorCtr="0">
            <a:normAutofit/>
          </a:bodyPr>
          <a:lstStyle/>
          <a:p>
            <a:pPr marL="50800" lvl="0" indent="0" algn="ctr" rtl="0">
              <a:lnSpc>
                <a:spcPct val="90000"/>
              </a:lnSpc>
              <a:spcBef>
                <a:spcPts val="1000"/>
              </a:spcBef>
              <a:spcAft>
                <a:spcPts val="0"/>
              </a:spcAft>
              <a:buSzPts val="2800"/>
              <a:buNone/>
            </a:pPr>
            <a:r>
              <a:rPr lang="en-US" dirty="0"/>
              <a:t>1</a:t>
            </a:r>
            <a:endParaRPr dirty="0"/>
          </a:p>
        </p:txBody>
      </p:sp>
      <p:sp>
        <p:nvSpPr>
          <p:cNvPr id="18" name="Google Shape;1031;p108">
            <a:extLst>
              <a:ext uri="{FF2B5EF4-FFF2-40B4-BE49-F238E27FC236}">
                <a16:creationId xmlns:a16="http://schemas.microsoft.com/office/drawing/2014/main" id="{928597A8-4297-485C-A19D-10C2BAFCE2F9}"/>
              </a:ext>
            </a:extLst>
          </p:cNvPr>
          <p:cNvSpPr txBox="1">
            <a:spLocks noGrp="1"/>
          </p:cNvSpPr>
          <p:nvPr>
            <p:ph type="body" idx="2"/>
          </p:nvPr>
        </p:nvSpPr>
        <p:spPr>
          <a:xfrm>
            <a:off x="3327339" y="808419"/>
            <a:ext cx="12323689" cy="1424965"/>
          </a:xfrm>
          <a:prstGeom prst="rect">
            <a:avLst/>
          </a:prstGeom>
          <a:noFill/>
          <a:ln>
            <a:noFill/>
          </a:ln>
        </p:spPr>
        <p:txBody>
          <a:bodyPr spcFirstLastPara="1" vert="horz" wrap="square" lIns="91425" tIns="45700" rIns="91425" bIns="45700" rtlCol="0" anchor="ctr" anchorCtr="0">
            <a:normAutofit/>
          </a:bodyPr>
          <a:lstStyle/>
          <a:p>
            <a:pPr marL="0" indent="0">
              <a:buNone/>
            </a:pPr>
            <a:r>
              <a:rPr lang="en-US" kern="1200" dirty="0"/>
              <a:t>Which command is used to install GIT in an RPM-based distributed system?</a:t>
            </a:r>
            <a:endParaRPr kern="1200"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051"/>
        <p:cNvGrpSpPr/>
        <p:nvPr/>
      </p:nvGrpSpPr>
      <p:grpSpPr>
        <a:xfrm>
          <a:off x="0" y="0"/>
          <a:ext cx="0" cy="0"/>
          <a:chOff x="0" y="0"/>
          <a:chExt cx="0" cy="0"/>
        </a:xfrm>
      </p:grpSpPr>
      <p:sp>
        <p:nvSpPr>
          <p:cNvPr id="1053" name="Google Shape;1053;p110"/>
          <p:cNvSpPr txBox="1">
            <a:spLocks noGrp="1"/>
          </p:cNvSpPr>
          <p:nvPr>
            <p:ph type="body" idx="2"/>
          </p:nvPr>
        </p:nvSpPr>
        <p:spPr>
          <a:xfrm>
            <a:off x="3311575" y="808419"/>
            <a:ext cx="12323689" cy="1424965"/>
          </a:xfrm>
          <a:prstGeom prst="rect">
            <a:avLst/>
          </a:prstGeom>
          <a:noFill/>
          <a:ln>
            <a:noFill/>
          </a:ln>
        </p:spPr>
        <p:txBody>
          <a:bodyPr spcFirstLastPara="1" wrap="square" lIns="91425" tIns="45700" rIns="91425" bIns="45700" anchor="ctr" anchorCtr="0">
            <a:normAutofit/>
          </a:bodyPr>
          <a:lstStyle/>
          <a:p>
            <a:pPr marL="0" lvl="0" indent="0">
              <a:buNone/>
            </a:pPr>
            <a:r>
              <a:rPr lang="en-US" kern="1200" dirty="0"/>
              <a:t>How to convert a folder into a Git repository?</a:t>
            </a:r>
            <a:endParaRPr kern="1200" dirty="0"/>
          </a:p>
        </p:txBody>
      </p:sp>
      <p:sp>
        <p:nvSpPr>
          <p:cNvPr id="1054" name="Google Shape;1054;p110"/>
          <p:cNvSpPr txBox="1">
            <a:spLocks noGrp="1"/>
          </p:cNvSpPr>
          <p:nvPr>
            <p:ph type="body" idx="3"/>
          </p:nvPr>
        </p:nvSpPr>
        <p:spPr>
          <a:xfrm>
            <a:off x="2266680" y="2788417"/>
            <a:ext cx="11250640" cy="701711"/>
          </a:xfrm>
          <a:prstGeom prst="rect">
            <a:avLst/>
          </a:prstGeom>
          <a:noFill/>
          <a:ln>
            <a:noFill/>
          </a:ln>
        </p:spPr>
        <p:txBody>
          <a:bodyPr spcFirstLastPara="1" wrap="square" lIns="91425" tIns="0" rIns="91425" bIns="0" anchor="t" anchorCtr="0">
            <a:normAutofit/>
          </a:bodyPr>
          <a:lstStyle/>
          <a:p>
            <a:pPr marL="50800" lvl="0" indent="0" algn="l" rtl="0">
              <a:lnSpc>
                <a:spcPct val="90000"/>
              </a:lnSpc>
              <a:spcBef>
                <a:spcPts val="1000"/>
              </a:spcBef>
              <a:spcAft>
                <a:spcPts val="0"/>
              </a:spcAft>
              <a:buSzPts val="2800"/>
              <a:buNone/>
            </a:pPr>
            <a:r>
              <a:rPr lang="en-US" kern="1200" dirty="0"/>
              <a:t>Run git </a:t>
            </a:r>
            <a:r>
              <a:rPr lang="en-US" kern="1200" dirty="0" err="1"/>
              <a:t>init</a:t>
            </a:r>
            <a:endParaRPr kern="1200" dirty="0"/>
          </a:p>
        </p:txBody>
      </p:sp>
      <p:sp>
        <p:nvSpPr>
          <p:cNvPr id="1055" name="Google Shape;1055;p110"/>
          <p:cNvSpPr txBox="1">
            <a:spLocks noGrp="1"/>
          </p:cNvSpPr>
          <p:nvPr>
            <p:ph type="body" idx="4"/>
          </p:nvPr>
        </p:nvSpPr>
        <p:spPr>
          <a:xfrm>
            <a:off x="2266680" y="3623497"/>
            <a:ext cx="11250640" cy="701711"/>
          </a:xfrm>
          <a:prstGeom prst="rect">
            <a:avLst/>
          </a:prstGeom>
          <a:noFill/>
          <a:ln>
            <a:noFill/>
          </a:ln>
        </p:spPr>
        <p:txBody>
          <a:bodyPr spcFirstLastPara="1" wrap="square" lIns="91425" tIns="0" rIns="91425" bIns="0" anchor="t" anchorCtr="0">
            <a:noAutofit/>
          </a:bodyPr>
          <a:lstStyle/>
          <a:p>
            <a:pPr marL="50800" indent="0">
              <a:buNone/>
            </a:pPr>
            <a:r>
              <a:rPr lang="en-US" kern="1200" dirty="0"/>
              <a:t>Run git </a:t>
            </a:r>
            <a:r>
              <a:rPr lang="en-US" kern="1200" dirty="0" err="1"/>
              <a:t>initialise</a:t>
            </a:r>
            <a:endParaRPr kern="1200" dirty="0"/>
          </a:p>
        </p:txBody>
      </p:sp>
      <p:sp>
        <p:nvSpPr>
          <p:cNvPr id="1056" name="Google Shape;1056;p110"/>
          <p:cNvSpPr txBox="1">
            <a:spLocks noGrp="1"/>
          </p:cNvSpPr>
          <p:nvPr>
            <p:ph type="body" idx="5"/>
          </p:nvPr>
        </p:nvSpPr>
        <p:spPr>
          <a:xfrm>
            <a:off x="2266680" y="4429627"/>
            <a:ext cx="11250640" cy="701711"/>
          </a:xfrm>
          <a:prstGeom prst="rect">
            <a:avLst/>
          </a:prstGeom>
          <a:noFill/>
          <a:ln>
            <a:noFill/>
          </a:ln>
        </p:spPr>
        <p:txBody>
          <a:bodyPr spcFirstLastPara="1" wrap="square" lIns="91425" tIns="0" rIns="91425" bIns="0" anchor="t" anchorCtr="0">
            <a:normAutofit/>
          </a:bodyPr>
          <a:lstStyle/>
          <a:p>
            <a:pPr marL="50800" lvl="0" indent="0">
              <a:buNone/>
            </a:pPr>
            <a:r>
              <a:rPr lang="en-US" kern="1200" dirty="0"/>
              <a:t>Both</a:t>
            </a:r>
            <a:endParaRPr kern="1200" dirty="0"/>
          </a:p>
        </p:txBody>
      </p:sp>
      <p:sp>
        <p:nvSpPr>
          <p:cNvPr id="1057" name="Google Shape;1057;p110"/>
          <p:cNvSpPr txBox="1">
            <a:spLocks noGrp="1"/>
          </p:cNvSpPr>
          <p:nvPr>
            <p:ph type="body" idx="6"/>
          </p:nvPr>
        </p:nvSpPr>
        <p:spPr>
          <a:xfrm>
            <a:off x="2266680" y="5250232"/>
            <a:ext cx="11250640" cy="701711"/>
          </a:xfrm>
          <a:prstGeom prst="rect">
            <a:avLst/>
          </a:prstGeom>
          <a:noFill/>
          <a:ln>
            <a:noFill/>
          </a:ln>
        </p:spPr>
        <p:txBody>
          <a:bodyPr spcFirstLastPara="1" wrap="square" lIns="91425" tIns="0" rIns="91425" bIns="0" anchor="t" anchorCtr="0">
            <a:normAutofit/>
          </a:bodyPr>
          <a:lstStyle/>
          <a:p>
            <a:pPr marL="50800" indent="0">
              <a:buNone/>
            </a:pPr>
            <a:r>
              <a:rPr lang="en-US" kern="1200" dirty="0"/>
              <a:t>None of the above</a:t>
            </a:r>
            <a:endParaRPr kern="1200" dirty="0"/>
          </a:p>
        </p:txBody>
      </p:sp>
      <p:sp>
        <p:nvSpPr>
          <p:cNvPr id="10" name="Google Shape;1030;p108">
            <a:extLst>
              <a:ext uri="{FF2B5EF4-FFF2-40B4-BE49-F238E27FC236}">
                <a16:creationId xmlns:a16="http://schemas.microsoft.com/office/drawing/2014/main" id="{AC0479A0-C088-4174-BF6B-A48AE7EDAB86}"/>
              </a:ext>
            </a:extLst>
          </p:cNvPr>
          <p:cNvSpPr txBox="1">
            <a:spLocks noGrp="1"/>
          </p:cNvSpPr>
          <p:nvPr>
            <p:ph type="body" idx="1"/>
          </p:nvPr>
        </p:nvSpPr>
        <p:spPr>
          <a:xfrm>
            <a:off x="1375062" y="1597108"/>
            <a:ext cx="1698904" cy="674183"/>
          </a:xfrm>
          <a:prstGeom prst="rect">
            <a:avLst/>
          </a:prstGeom>
          <a:noFill/>
          <a:ln>
            <a:noFill/>
          </a:ln>
        </p:spPr>
        <p:txBody>
          <a:bodyPr spcFirstLastPara="1" wrap="square" lIns="91425" tIns="45700" rIns="91425" bIns="45700" anchor="t" anchorCtr="0">
            <a:normAutofit/>
          </a:bodyPr>
          <a:lstStyle/>
          <a:p>
            <a:pPr marL="50800" lvl="0" indent="0" algn="ctr" rtl="0">
              <a:lnSpc>
                <a:spcPct val="90000"/>
              </a:lnSpc>
              <a:spcBef>
                <a:spcPts val="1000"/>
              </a:spcBef>
              <a:spcAft>
                <a:spcPts val="0"/>
              </a:spcAft>
              <a:buSzPts val="2800"/>
              <a:buNone/>
            </a:pPr>
            <a:r>
              <a:rPr lang="en-US" dirty="0"/>
              <a:t>2</a:t>
            </a:r>
            <a:endParaRPr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061"/>
        <p:cNvGrpSpPr/>
        <p:nvPr/>
      </p:nvGrpSpPr>
      <p:grpSpPr>
        <a:xfrm>
          <a:off x="0" y="0"/>
          <a:ext cx="0" cy="0"/>
          <a:chOff x="0" y="0"/>
          <a:chExt cx="0" cy="0"/>
        </a:xfrm>
      </p:grpSpPr>
      <p:sp>
        <p:nvSpPr>
          <p:cNvPr id="15" name="Google Shape;1030;p108">
            <a:extLst>
              <a:ext uri="{FF2B5EF4-FFF2-40B4-BE49-F238E27FC236}">
                <a16:creationId xmlns:a16="http://schemas.microsoft.com/office/drawing/2014/main" id="{674172D4-9373-40AF-97D6-0EDE66F1D39B}"/>
              </a:ext>
            </a:extLst>
          </p:cNvPr>
          <p:cNvSpPr txBox="1">
            <a:spLocks noGrp="1"/>
          </p:cNvSpPr>
          <p:nvPr>
            <p:ph type="body" idx="1"/>
          </p:nvPr>
        </p:nvSpPr>
        <p:spPr>
          <a:xfrm>
            <a:off x="1375062" y="1597108"/>
            <a:ext cx="1698904" cy="674183"/>
          </a:xfrm>
          <a:prstGeom prst="rect">
            <a:avLst/>
          </a:prstGeom>
          <a:noFill/>
          <a:ln>
            <a:noFill/>
          </a:ln>
        </p:spPr>
        <p:txBody>
          <a:bodyPr spcFirstLastPara="1" wrap="square" lIns="91425" tIns="45700" rIns="91425" bIns="45700" anchor="t" anchorCtr="0">
            <a:normAutofit/>
          </a:bodyPr>
          <a:lstStyle/>
          <a:p>
            <a:pPr marL="50800" lvl="0" indent="0" algn="ctr" rtl="0">
              <a:lnSpc>
                <a:spcPct val="90000"/>
              </a:lnSpc>
              <a:spcBef>
                <a:spcPts val="1000"/>
              </a:spcBef>
              <a:spcAft>
                <a:spcPts val="0"/>
              </a:spcAft>
              <a:buSzPts val="2800"/>
              <a:buNone/>
            </a:pPr>
            <a:r>
              <a:rPr lang="en-US" dirty="0"/>
              <a:t>2</a:t>
            </a:r>
            <a:endParaRPr dirty="0"/>
          </a:p>
        </p:txBody>
      </p:sp>
      <p:sp>
        <p:nvSpPr>
          <p:cNvPr id="1064" name="Google Shape;1064;p111"/>
          <p:cNvSpPr txBox="1">
            <a:spLocks noGrp="1"/>
          </p:cNvSpPr>
          <p:nvPr>
            <p:ph type="body" idx="2"/>
          </p:nvPr>
        </p:nvSpPr>
        <p:spPr>
          <a:xfrm>
            <a:off x="1016873" y="7635575"/>
            <a:ext cx="15194414" cy="998670"/>
          </a:xfrm>
          <a:prstGeom prst="rect">
            <a:avLst/>
          </a:prstGeom>
          <a:noFill/>
          <a:ln>
            <a:noFill/>
          </a:ln>
        </p:spPr>
        <p:txBody>
          <a:bodyPr spcFirstLastPara="1" wrap="square" lIns="91425" tIns="45700" rIns="91425" bIns="45700" anchor="t" anchorCtr="0">
            <a:normAutofit/>
          </a:bodyPr>
          <a:lstStyle/>
          <a:p>
            <a:pPr marL="50800" lvl="0" indent="0" algn="l" rtl="0">
              <a:lnSpc>
                <a:spcPct val="90000"/>
              </a:lnSpc>
              <a:spcBef>
                <a:spcPts val="1000"/>
              </a:spcBef>
              <a:spcAft>
                <a:spcPts val="0"/>
              </a:spcAft>
              <a:buSzPts val="2800"/>
              <a:buNone/>
            </a:pPr>
            <a:r>
              <a:rPr lang="en-US" kern="1200" dirty="0">
                <a:sym typeface="Arial"/>
              </a:rPr>
              <a:t>git </a:t>
            </a:r>
            <a:r>
              <a:rPr lang="en-US" kern="1200" dirty="0" err="1">
                <a:sym typeface="Arial"/>
              </a:rPr>
              <a:t>init</a:t>
            </a:r>
            <a:r>
              <a:rPr lang="en-US" kern="1200" dirty="0">
                <a:sym typeface="Arial"/>
              </a:rPr>
              <a:t> is the command to convert any folder into a Git repository.</a:t>
            </a:r>
            <a:endParaRPr kern="1200" dirty="0"/>
          </a:p>
        </p:txBody>
      </p:sp>
      <p:sp>
        <p:nvSpPr>
          <p:cNvPr id="1066" name="Google Shape;1066;p111"/>
          <p:cNvSpPr txBox="1">
            <a:spLocks noGrp="1"/>
          </p:cNvSpPr>
          <p:nvPr>
            <p:ph type="body" idx="3"/>
          </p:nvPr>
        </p:nvSpPr>
        <p:spPr>
          <a:xfrm>
            <a:off x="2255100" y="2792603"/>
            <a:ext cx="11250640" cy="701711"/>
          </a:xfrm>
          <a:prstGeom prst="rect">
            <a:avLst/>
          </a:prstGeom>
          <a:noFill/>
          <a:ln>
            <a:noFill/>
          </a:ln>
        </p:spPr>
        <p:txBody>
          <a:bodyPr spcFirstLastPara="1" wrap="square" lIns="91425" tIns="0" rIns="91425" bIns="0" anchor="t" anchorCtr="0">
            <a:normAutofit/>
          </a:bodyPr>
          <a:lstStyle/>
          <a:p>
            <a:pPr marL="50800" indent="0">
              <a:buNone/>
            </a:pPr>
            <a:r>
              <a:rPr lang="en-US" b="0" kern="1200" dirty="0"/>
              <a:t>Run git </a:t>
            </a:r>
            <a:r>
              <a:rPr lang="en-US" b="0" kern="1200" dirty="0" err="1"/>
              <a:t>init</a:t>
            </a:r>
            <a:endParaRPr b="0" kern="1200" dirty="0"/>
          </a:p>
        </p:txBody>
      </p:sp>
      <p:sp>
        <p:nvSpPr>
          <p:cNvPr id="1065" name="Google Shape;1065;p111"/>
          <p:cNvSpPr txBox="1">
            <a:spLocks noGrp="1"/>
          </p:cNvSpPr>
          <p:nvPr>
            <p:ph type="body" idx="4"/>
          </p:nvPr>
        </p:nvSpPr>
        <p:spPr>
          <a:xfrm>
            <a:off x="3862933" y="7154158"/>
            <a:ext cx="9022188" cy="400110"/>
          </a:xfrm>
          <a:prstGeom prst="rect">
            <a:avLst/>
          </a:prstGeom>
          <a:noFill/>
          <a:ln>
            <a:noFill/>
          </a:ln>
        </p:spPr>
        <p:txBody>
          <a:bodyPr spcFirstLastPara="1" wrap="square" lIns="91425" tIns="0" rIns="91425" bIns="0" anchor="b" anchorCtr="0">
            <a:noAutofit/>
          </a:bodyPr>
          <a:lstStyle/>
          <a:p>
            <a:pPr marL="0" indent="0">
              <a:buNone/>
            </a:pPr>
            <a:r>
              <a:rPr lang="en-US" kern="1200" dirty="0">
                <a:solidFill>
                  <a:srgbClr val="EC6B14"/>
                </a:solidFill>
              </a:rPr>
              <a:t>A</a:t>
            </a:r>
            <a:endParaRPr kern="1200" dirty="0">
              <a:solidFill>
                <a:srgbClr val="EC6B14"/>
              </a:solidFill>
            </a:endParaRPr>
          </a:p>
        </p:txBody>
      </p:sp>
      <p:sp>
        <p:nvSpPr>
          <p:cNvPr id="1067" name="Google Shape;1067;p111"/>
          <p:cNvSpPr txBox="1">
            <a:spLocks noGrp="1"/>
          </p:cNvSpPr>
          <p:nvPr>
            <p:ph type="body" idx="5"/>
          </p:nvPr>
        </p:nvSpPr>
        <p:spPr>
          <a:xfrm>
            <a:off x="2255100" y="3326212"/>
            <a:ext cx="11250640" cy="701711"/>
          </a:xfrm>
          <a:prstGeom prst="rect">
            <a:avLst/>
          </a:prstGeom>
          <a:noFill/>
          <a:ln>
            <a:noFill/>
          </a:ln>
        </p:spPr>
        <p:txBody>
          <a:bodyPr spcFirstLastPara="1" wrap="square" lIns="91425" tIns="0" rIns="91425" bIns="0" anchor="b" anchorCtr="0">
            <a:noAutofit/>
          </a:bodyPr>
          <a:lstStyle/>
          <a:p>
            <a:pPr marL="50800" lvl="0" indent="0">
              <a:buNone/>
            </a:pPr>
            <a:r>
              <a:rPr lang="en-US" kern="1200" dirty="0"/>
              <a:t>Run git </a:t>
            </a:r>
            <a:r>
              <a:rPr lang="en-US" kern="1200" dirty="0" err="1"/>
              <a:t>initialise</a:t>
            </a:r>
            <a:endParaRPr kern="1200" dirty="0"/>
          </a:p>
        </p:txBody>
      </p:sp>
      <p:sp>
        <p:nvSpPr>
          <p:cNvPr id="1068" name="Google Shape;1068;p111"/>
          <p:cNvSpPr txBox="1">
            <a:spLocks noGrp="1"/>
          </p:cNvSpPr>
          <p:nvPr>
            <p:ph type="body" idx="6"/>
          </p:nvPr>
        </p:nvSpPr>
        <p:spPr>
          <a:xfrm>
            <a:off x="2255100" y="4435417"/>
            <a:ext cx="11250640" cy="701711"/>
          </a:xfrm>
          <a:prstGeom prst="rect">
            <a:avLst/>
          </a:prstGeom>
          <a:noFill/>
          <a:ln>
            <a:noFill/>
          </a:ln>
        </p:spPr>
        <p:txBody>
          <a:bodyPr spcFirstLastPara="1" wrap="square" lIns="91425" tIns="0" rIns="91425" bIns="0" anchor="t" anchorCtr="0">
            <a:normAutofit/>
          </a:bodyPr>
          <a:lstStyle/>
          <a:p>
            <a:pPr marL="50800" indent="0">
              <a:buNone/>
            </a:pPr>
            <a:r>
              <a:rPr lang="en-US" kern="1200" dirty="0"/>
              <a:t>Both</a:t>
            </a:r>
            <a:endParaRPr kern="1200" dirty="0"/>
          </a:p>
        </p:txBody>
      </p:sp>
      <p:sp>
        <p:nvSpPr>
          <p:cNvPr id="1069" name="Google Shape;1069;p111"/>
          <p:cNvSpPr txBox="1">
            <a:spLocks noGrp="1"/>
          </p:cNvSpPr>
          <p:nvPr>
            <p:ph type="body" idx="7"/>
          </p:nvPr>
        </p:nvSpPr>
        <p:spPr>
          <a:xfrm>
            <a:off x="2255100" y="5256022"/>
            <a:ext cx="11250640" cy="701711"/>
          </a:xfrm>
          <a:prstGeom prst="rect">
            <a:avLst/>
          </a:prstGeom>
          <a:noFill/>
          <a:ln>
            <a:noFill/>
          </a:ln>
        </p:spPr>
        <p:txBody>
          <a:bodyPr spcFirstLastPara="1" wrap="square" lIns="91425" tIns="0" rIns="91425" bIns="0" anchor="t" anchorCtr="0">
            <a:normAutofit/>
          </a:bodyPr>
          <a:lstStyle/>
          <a:p>
            <a:pPr marL="50800" lvl="0" indent="0">
              <a:buNone/>
            </a:pPr>
            <a:r>
              <a:rPr lang="en-US" kern="1200" dirty="0"/>
              <a:t>None of the above</a:t>
            </a:r>
            <a:endParaRPr kern="1200" dirty="0"/>
          </a:p>
        </p:txBody>
      </p:sp>
      <p:sp>
        <p:nvSpPr>
          <p:cNvPr id="18" name="Google Shape;1053;p110">
            <a:extLst>
              <a:ext uri="{FF2B5EF4-FFF2-40B4-BE49-F238E27FC236}">
                <a16:creationId xmlns:a16="http://schemas.microsoft.com/office/drawing/2014/main" id="{DE2B2198-D384-48AC-9EE5-552D63F3CAC6}"/>
              </a:ext>
            </a:extLst>
          </p:cNvPr>
          <p:cNvSpPr txBox="1">
            <a:spLocks/>
          </p:cNvSpPr>
          <p:nvPr/>
        </p:nvSpPr>
        <p:spPr>
          <a:xfrm>
            <a:off x="3311575" y="808419"/>
            <a:ext cx="12323689" cy="1424965"/>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L="457200" marR="0" lvl="0" indent="-406400" algn="l" rtl="0">
              <a:lnSpc>
                <a:spcPct val="90000"/>
              </a:lnSpc>
              <a:spcBef>
                <a:spcPts val="1000"/>
              </a:spcBef>
              <a:spcAft>
                <a:spcPts val="0"/>
              </a:spcAft>
              <a:buClr>
                <a:schemeClr val="dk1"/>
              </a:buClr>
              <a:buSzPts val="2800"/>
              <a:buFont typeface="Arial"/>
              <a:buChar char="•"/>
              <a:defRPr sz="2200" b="1" i="0" u="none" strike="noStrike" cap="none">
                <a:solidFill>
                  <a:srgbClr val="3F3F3F"/>
                </a:solidFill>
                <a:latin typeface="Open Sans"/>
                <a:ea typeface="Open Sans"/>
                <a:cs typeface="Open Sans"/>
                <a:sym typeface="Open Sans"/>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0" indent="0">
              <a:buFont typeface="Arial"/>
              <a:buNone/>
            </a:pPr>
            <a:r>
              <a:rPr lang="en-US" kern="1200" dirty="0"/>
              <a:t>How to convert a folder into a Git repository?</a:t>
            </a:r>
          </a:p>
        </p:txBody>
      </p:sp>
    </p:spTree>
  </p:cSld>
  <p:clrMapOvr>
    <a:overrideClrMapping bg1="lt1" tx1="dk1" bg2="dk2" tx2="lt2" accent1="accent1" accent2="accent2" accent3="accent3" accent4="accent4" accent5="accent5" accent6="accent6" hlink="hlink" folHlink="folHlink"/>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073"/>
        <p:cNvGrpSpPr/>
        <p:nvPr/>
      </p:nvGrpSpPr>
      <p:grpSpPr>
        <a:xfrm>
          <a:off x="0" y="0"/>
          <a:ext cx="0" cy="0"/>
          <a:chOff x="0" y="0"/>
          <a:chExt cx="0" cy="0"/>
        </a:xfrm>
      </p:grpSpPr>
      <p:sp>
        <p:nvSpPr>
          <p:cNvPr id="1075" name="Google Shape;1075;g70b24591b1_4_0"/>
          <p:cNvSpPr txBox="1">
            <a:spLocks noGrp="1"/>
          </p:cNvSpPr>
          <p:nvPr>
            <p:ph type="body" idx="2"/>
          </p:nvPr>
        </p:nvSpPr>
        <p:spPr>
          <a:xfrm>
            <a:off x="3280039" y="808418"/>
            <a:ext cx="12323700" cy="1425000"/>
          </a:xfrm>
          <a:prstGeom prst="rect">
            <a:avLst/>
          </a:prstGeom>
          <a:noFill/>
          <a:ln>
            <a:noFill/>
          </a:ln>
        </p:spPr>
        <p:txBody>
          <a:bodyPr spcFirstLastPara="1" wrap="square" lIns="91425" tIns="45700" rIns="91425" bIns="45700" anchor="ctr" anchorCtr="0">
            <a:noAutofit/>
          </a:bodyPr>
          <a:lstStyle/>
          <a:p>
            <a:pPr marL="50800" lvl="0" indent="0" algn="l" rtl="0">
              <a:lnSpc>
                <a:spcPct val="90000"/>
              </a:lnSpc>
              <a:spcBef>
                <a:spcPts val="1000"/>
              </a:spcBef>
              <a:spcAft>
                <a:spcPts val="0"/>
              </a:spcAft>
              <a:buSzPts val="2800"/>
              <a:buNone/>
            </a:pPr>
            <a:r>
              <a:rPr lang="en-US" kern="1200" dirty="0"/>
              <a:t>Which of the following is NOT a feature of Jenkins?</a:t>
            </a:r>
            <a:endParaRPr kern="1200" dirty="0"/>
          </a:p>
        </p:txBody>
      </p:sp>
      <p:sp>
        <p:nvSpPr>
          <p:cNvPr id="1076" name="Google Shape;1076;g70b24591b1_4_0"/>
          <p:cNvSpPr txBox="1">
            <a:spLocks noGrp="1"/>
          </p:cNvSpPr>
          <p:nvPr>
            <p:ph type="body" idx="3"/>
          </p:nvPr>
        </p:nvSpPr>
        <p:spPr>
          <a:xfrm>
            <a:off x="2266680" y="2788417"/>
            <a:ext cx="11250600" cy="701700"/>
          </a:xfrm>
          <a:prstGeom prst="rect">
            <a:avLst/>
          </a:prstGeom>
          <a:noFill/>
          <a:ln>
            <a:noFill/>
          </a:ln>
        </p:spPr>
        <p:txBody>
          <a:bodyPr spcFirstLastPara="1" wrap="square" lIns="91425" tIns="0" rIns="91425" bIns="0" anchor="t" anchorCtr="0">
            <a:noAutofit/>
          </a:bodyPr>
          <a:lstStyle/>
          <a:p>
            <a:pPr marL="50800" lvl="0" indent="0" algn="l" rtl="0">
              <a:lnSpc>
                <a:spcPct val="90000"/>
              </a:lnSpc>
              <a:spcBef>
                <a:spcPts val="1000"/>
              </a:spcBef>
              <a:spcAft>
                <a:spcPts val="0"/>
              </a:spcAft>
              <a:buSzPts val="2800"/>
              <a:buNone/>
            </a:pPr>
            <a:r>
              <a:rPr lang="en-US" kern="1200" dirty="0"/>
              <a:t>Platform independent</a:t>
            </a:r>
            <a:endParaRPr kern="1200" dirty="0"/>
          </a:p>
        </p:txBody>
      </p:sp>
      <p:sp>
        <p:nvSpPr>
          <p:cNvPr id="1077" name="Google Shape;1077;g70b24591b1_4_0"/>
          <p:cNvSpPr txBox="1">
            <a:spLocks noGrp="1"/>
          </p:cNvSpPr>
          <p:nvPr>
            <p:ph type="body" idx="4"/>
          </p:nvPr>
        </p:nvSpPr>
        <p:spPr>
          <a:xfrm>
            <a:off x="2266680" y="3607731"/>
            <a:ext cx="11250600" cy="701700"/>
          </a:xfrm>
          <a:prstGeom prst="rect">
            <a:avLst/>
          </a:prstGeom>
          <a:noFill/>
          <a:ln>
            <a:noFill/>
          </a:ln>
        </p:spPr>
        <p:txBody>
          <a:bodyPr spcFirstLastPara="1" wrap="square" lIns="91425" tIns="0" rIns="91425" bIns="0" anchor="t" anchorCtr="0">
            <a:noAutofit/>
          </a:bodyPr>
          <a:lstStyle/>
          <a:p>
            <a:pPr marL="50800" indent="0">
              <a:buNone/>
            </a:pPr>
            <a:r>
              <a:rPr lang="en-US" kern="1200" dirty="0"/>
              <a:t>Open-source</a:t>
            </a:r>
            <a:endParaRPr kern="1200" dirty="0"/>
          </a:p>
        </p:txBody>
      </p:sp>
      <p:sp>
        <p:nvSpPr>
          <p:cNvPr id="1078" name="Google Shape;1078;g70b24591b1_4_0"/>
          <p:cNvSpPr txBox="1">
            <a:spLocks noGrp="1"/>
          </p:cNvSpPr>
          <p:nvPr>
            <p:ph type="body" idx="5"/>
          </p:nvPr>
        </p:nvSpPr>
        <p:spPr>
          <a:xfrm>
            <a:off x="2266680" y="4426997"/>
            <a:ext cx="11250600" cy="701700"/>
          </a:xfrm>
          <a:prstGeom prst="rect">
            <a:avLst/>
          </a:prstGeom>
          <a:noFill/>
          <a:ln>
            <a:noFill/>
          </a:ln>
        </p:spPr>
        <p:txBody>
          <a:bodyPr spcFirstLastPara="1" wrap="square" lIns="91425" tIns="0" rIns="91425" bIns="0" anchor="t" anchorCtr="0">
            <a:noAutofit/>
          </a:bodyPr>
          <a:lstStyle/>
          <a:p>
            <a:pPr marL="50800" lvl="0" indent="0">
              <a:buNone/>
            </a:pPr>
            <a:r>
              <a:rPr lang="en-US" kern="1200" dirty="0"/>
              <a:t>Scaling of large error-ridden integrations</a:t>
            </a:r>
            <a:endParaRPr kern="1200" dirty="0"/>
          </a:p>
        </p:txBody>
      </p:sp>
      <p:sp>
        <p:nvSpPr>
          <p:cNvPr id="1079" name="Google Shape;1079;g70b24591b1_4_0"/>
          <p:cNvSpPr txBox="1">
            <a:spLocks noGrp="1"/>
          </p:cNvSpPr>
          <p:nvPr>
            <p:ph type="body" idx="6"/>
          </p:nvPr>
        </p:nvSpPr>
        <p:spPr>
          <a:xfrm>
            <a:off x="2266680" y="5250232"/>
            <a:ext cx="11250600" cy="701700"/>
          </a:xfrm>
          <a:prstGeom prst="rect">
            <a:avLst/>
          </a:prstGeom>
          <a:noFill/>
          <a:ln>
            <a:noFill/>
          </a:ln>
        </p:spPr>
        <p:txBody>
          <a:bodyPr spcFirstLastPara="1" wrap="square" lIns="91425" tIns="0" rIns="91425" bIns="0" anchor="t" anchorCtr="0">
            <a:noAutofit/>
          </a:bodyPr>
          <a:lstStyle/>
          <a:p>
            <a:pPr marL="50800" indent="0">
              <a:buNone/>
            </a:pPr>
            <a:r>
              <a:rPr lang="en-US" kern="1200" dirty="0"/>
              <a:t>None of the above</a:t>
            </a:r>
            <a:endParaRPr kern="1200" dirty="0"/>
          </a:p>
        </p:txBody>
      </p:sp>
      <p:sp>
        <p:nvSpPr>
          <p:cNvPr id="10" name="Google Shape;1030;p108">
            <a:extLst>
              <a:ext uri="{FF2B5EF4-FFF2-40B4-BE49-F238E27FC236}">
                <a16:creationId xmlns:a16="http://schemas.microsoft.com/office/drawing/2014/main" id="{7D061821-563A-47F2-A207-132F163A8CE0}"/>
              </a:ext>
            </a:extLst>
          </p:cNvPr>
          <p:cNvSpPr txBox="1">
            <a:spLocks noGrp="1"/>
          </p:cNvSpPr>
          <p:nvPr>
            <p:ph type="body" idx="1"/>
          </p:nvPr>
        </p:nvSpPr>
        <p:spPr>
          <a:xfrm>
            <a:off x="1375062" y="1597108"/>
            <a:ext cx="1698904" cy="674183"/>
          </a:xfrm>
          <a:prstGeom prst="rect">
            <a:avLst/>
          </a:prstGeom>
          <a:noFill/>
          <a:ln>
            <a:noFill/>
          </a:ln>
        </p:spPr>
        <p:txBody>
          <a:bodyPr spcFirstLastPara="1" wrap="square" lIns="91425" tIns="45700" rIns="91425" bIns="45700" anchor="t" anchorCtr="0">
            <a:normAutofit/>
          </a:bodyPr>
          <a:lstStyle/>
          <a:p>
            <a:pPr marL="50800" lvl="0" indent="0" algn="ctr" rtl="0">
              <a:lnSpc>
                <a:spcPct val="90000"/>
              </a:lnSpc>
              <a:spcBef>
                <a:spcPts val="1000"/>
              </a:spcBef>
              <a:spcAft>
                <a:spcPts val="0"/>
              </a:spcAft>
              <a:buSzPts val="2800"/>
              <a:buNone/>
            </a:pPr>
            <a:r>
              <a:rPr lang="en-US" dirty="0"/>
              <a:t>3</a:t>
            </a:r>
            <a:endParaRPr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083"/>
        <p:cNvGrpSpPr/>
        <p:nvPr/>
      </p:nvGrpSpPr>
      <p:grpSpPr>
        <a:xfrm>
          <a:off x="0" y="0"/>
          <a:ext cx="0" cy="0"/>
          <a:chOff x="0" y="0"/>
          <a:chExt cx="0" cy="0"/>
        </a:xfrm>
      </p:grpSpPr>
      <p:sp>
        <p:nvSpPr>
          <p:cNvPr id="1086" name="Google Shape;1086;p112"/>
          <p:cNvSpPr txBox="1">
            <a:spLocks noGrp="1"/>
          </p:cNvSpPr>
          <p:nvPr>
            <p:ph type="body" idx="4"/>
          </p:nvPr>
        </p:nvSpPr>
        <p:spPr>
          <a:xfrm>
            <a:off x="3847167" y="7150061"/>
            <a:ext cx="9022188" cy="400110"/>
          </a:xfrm>
          <a:prstGeom prst="rect">
            <a:avLst/>
          </a:prstGeom>
          <a:noFill/>
          <a:ln>
            <a:noFill/>
          </a:ln>
        </p:spPr>
        <p:txBody>
          <a:bodyPr spcFirstLastPara="1" wrap="square" lIns="91425" tIns="0" rIns="91425" bIns="0" anchor="b" anchorCtr="0">
            <a:noAutofit/>
          </a:bodyPr>
          <a:lstStyle/>
          <a:p>
            <a:pPr marL="0" lvl="0" indent="0">
              <a:buNone/>
            </a:pPr>
            <a:r>
              <a:rPr lang="en-US" kern="1200" dirty="0">
                <a:solidFill>
                  <a:srgbClr val="EC6B14"/>
                </a:solidFill>
              </a:rPr>
              <a:t>D</a:t>
            </a:r>
            <a:endParaRPr kern="1200" dirty="0">
              <a:solidFill>
                <a:srgbClr val="EC6B14"/>
              </a:solidFill>
            </a:endParaRPr>
          </a:p>
        </p:txBody>
      </p:sp>
      <p:sp>
        <p:nvSpPr>
          <p:cNvPr id="1087" name="Google Shape;1087;p112"/>
          <p:cNvSpPr txBox="1">
            <a:spLocks noGrp="1"/>
          </p:cNvSpPr>
          <p:nvPr>
            <p:ph type="body" idx="5"/>
          </p:nvPr>
        </p:nvSpPr>
        <p:spPr>
          <a:xfrm>
            <a:off x="2266680" y="2788417"/>
            <a:ext cx="11250640" cy="701711"/>
          </a:xfrm>
          <a:prstGeom prst="rect">
            <a:avLst/>
          </a:prstGeom>
          <a:noFill/>
          <a:ln>
            <a:noFill/>
          </a:ln>
        </p:spPr>
        <p:txBody>
          <a:bodyPr spcFirstLastPara="1" wrap="square" lIns="91425" tIns="0" rIns="91425" bIns="0" anchor="t" anchorCtr="0">
            <a:normAutofit/>
          </a:bodyPr>
          <a:lstStyle/>
          <a:p>
            <a:pPr marL="50800" lvl="0" indent="0">
              <a:buNone/>
            </a:pPr>
            <a:r>
              <a:rPr lang="en-US" kern="1200" dirty="0"/>
              <a:t>Platform independent</a:t>
            </a:r>
            <a:endParaRPr kern="1200" dirty="0"/>
          </a:p>
        </p:txBody>
      </p:sp>
      <p:sp>
        <p:nvSpPr>
          <p:cNvPr id="1088" name="Google Shape;1088;p112"/>
          <p:cNvSpPr txBox="1">
            <a:spLocks noGrp="1"/>
          </p:cNvSpPr>
          <p:nvPr>
            <p:ph type="body" idx="6"/>
          </p:nvPr>
        </p:nvSpPr>
        <p:spPr>
          <a:xfrm>
            <a:off x="2266680" y="3609022"/>
            <a:ext cx="11250640" cy="701711"/>
          </a:xfrm>
          <a:prstGeom prst="rect">
            <a:avLst/>
          </a:prstGeom>
          <a:noFill/>
          <a:ln>
            <a:noFill/>
          </a:ln>
        </p:spPr>
        <p:txBody>
          <a:bodyPr spcFirstLastPara="1" wrap="square" lIns="91425" tIns="0" rIns="91425" bIns="0" anchor="t" anchorCtr="0">
            <a:normAutofit/>
          </a:bodyPr>
          <a:lstStyle/>
          <a:p>
            <a:pPr marL="50800" indent="0">
              <a:buNone/>
            </a:pPr>
            <a:r>
              <a:rPr lang="en-US" kern="1200" dirty="0"/>
              <a:t>Open-source</a:t>
            </a:r>
            <a:endParaRPr kern="1200" dirty="0"/>
          </a:p>
        </p:txBody>
      </p:sp>
      <p:sp>
        <p:nvSpPr>
          <p:cNvPr id="1089" name="Google Shape;1089;p112"/>
          <p:cNvSpPr txBox="1">
            <a:spLocks noGrp="1"/>
          </p:cNvSpPr>
          <p:nvPr>
            <p:ph type="body" idx="7"/>
          </p:nvPr>
        </p:nvSpPr>
        <p:spPr>
          <a:xfrm>
            <a:off x="2266680" y="4426997"/>
            <a:ext cx="11250600" cy="701700"/>
          </a:xfrm>
          <a:prstGeom prst="rect">
            <a:avLst/>
          </a:prstGeom>
          <a:noFill/>
          <a:ln>
            <a:noFill/>
          </a:ln>
        </p:spPr>
        <p:txBody>
          <a:bodyPr spcFirstLastPara="1" wrap="square" lIns="91425" tIns="0" rIns="91425" bIns="0" anchor="t" anchorCtr="0">
            <a:normAutofit/>
          </a:bodyPr>
          <a:lstStyle/>
          <a:p>
            <a:pPr marL="50800" lvl="0" indent="0">
              <a:buNone/>
            </a:pPr>
            <a:r>
              <a:rPr lang="en-US" kern="1200" dirty="0"/>
              <a:t>Scaling of large error-ridden integrations</a:t>
            </a:r>
            <a:endParaRPr kern="1200" dirty="0"/>
          </a:p>
        </p:txBody>
      </p:sp>
      <p:sp>
        <p:nvSpPr>
          <p:cNvPr id="1090" name="Google Shape;1090;p112"/>
          <p:cNvSpPr txBox="1">
            <a:spLocks noGrp="1"/>
          </p:cNvSpPr>
          <p:nvPr>
            <p:ph type="body" idx="8"/>
          </p:nvPr>
        </p:nvSpPr>
        <p:spPr>
          <a:xfrm>
            <a:off x="2266680" y="5250232"/>
            <a:ext cx="11250640" cy="701711"/>
          </a:xfrm>
          <a:prstGeom prst="rect">
            <a:avLst/>
          </a:prstGeom>
          <a:noFill/>
          <a:ln>
            <a:noFill/>
          </a:ln>
        </p:spPr>
        <p:txBody>
          <a:bodyPr spcFirstLastPara="1" wrap="square" lIns="91425" tIns="0" rIns="91425" bIns="0" anchor="t" anchorCtr="0">
            <a:normAutofit/>
          </a:bodyPr>
          <a:lstStyle/>
          <a:p>
            <a:pPr marL="50800" indent="0">
              <a:buNone/>
            </a:pPr>
            <a:r>
              <a:rPr lang="en-US" kern="1200" dirty="0"/>
              <a:t>None of the above</a:t>
            </a:r>
            <a:endParaRPr kern="1200" dirty="0"/>
          </a:p>
        </p:txBody>
      </p:sp>
      <p:sp>
        <p:nvSpPr>
          <p:cNvPr id="1091" name="Google Shape;1091;p112"/>
          <p:cNvSpPr txBox="1"/>
          <p:nvPr/>
        </p:nvSpPr>
        <p:spPr>
          <a:xfrm>
            <a:off x="1031833" y="7634693"/>
            <a:ext cx="11290041" cy="497532"/>
          </a:xfrm>
          <a:prstGeom prst="rect">
            <a:avLst/>
          </a:prstGeom>
          <a:noFill/>
          <a:ln>
            <a:noFill/>
          </a:ln>
        </p:spPr>
        <p:txBody>
          <a:bodyPr spcFirstLastPara="1" wrap="square" lIns="91425" tIns="45700" rIns="91425" bIns="45700" anchor="t" anchorCtr="0">
            <a:spAutoFit/>
          </a:bodyPr>
          <a:lstStyle/>
          <a:p>
            <a:pPr marL="50800">
              <a:lnSpc>
                <a:spcPct val="90000"/>
              </a:lnSpc>
              <a:spcBef>
                <a:spcPts val="1000"/>
              </a:spcBef>
              <a:buClr>
                <a:schemeClr val="dk1"/>
              </a:buClr>
              <a:buSzPts val="2800"/>
            </a:pPr>
            <a:r>
              <a:rPr lang="en-US" sz="2000" b="1" kern="1200" dirty="0">
                <a:solidFill>
                  <a:srgbClr val="3F3F3F"/>
                </a:solidFill>
                <a:latin typeface="Open Sans"/>
                <a:ea typeface="Open Sans"/>
                <a:cs typeface="Open Sans"/>
                <a:sym typeface="Open Sans"/>
              </a:rPr>
              <a:t>All of the above mentioned features can be implemented in Jenkins.</a:t>
            </a:r>
            <a:endParaRPr sz="2000" b="1" kern="1200" dirty="0">
              <a:solidFill>
                <a:srgbClr val="3F3F3F"/>
              </a:solidFill>
              <a:latin typeface="Open Sans"/>
              <a:ea typeface="Open Sans"/>
              <a:cs typeface="Open Sans"/>
              <a:sym typeface="Open Sans"/>
            </a:endParaRPr>
          </a:p>
        </p:txBody>
      </p:sp>
      <p:sp>
        <p:nvSpPr>
          <p:cNvPr id="12" name="Google Shape;1075;g70b24591b1_4_0">
            <a:extLst>
              <a:ext uri="{FF2B5EF4-FFF2-40B4-BE49-F238E27FC236}">
                <a16:creationId xmlns:a16="http://schemas.microsoft.com/office/drawing/2014/main" id="{5AE27FF7-10E2-480D-B017-F207D392DF17}"/>
              </a:ext>
            </a:extLst>
          </p:cNvPr>
          <p:cNvSpPr txBox="1">
            <a:spLocks noGrp="1"/>
          </p:cNvSpPr>
          <p:nvPr>
            <p:ph type="body" idx="2"/>
          </p:nvPr>
        </p:nvSpPr>
        <p:spPr>
          <a:xfrm>
            <a:off x="3280039" y="808418"/>
            <a:ext cx="12323700" cy="1425000"/>
          </a:xfrm>
          <a:prstGeom prst="rect">
            <a:avLst/>
          </a:prstGeom>
          <a:noFill/>
          <a:ln>
            <a:noFill/>
          </a:ln>
        </p:spPr>
        <p:txBody>
          <a:bodyPr spcFirstLastPara="1" wrap="square" lIns="91425" tIns="45700" rIns="91425" bIns="45700" anchor="ctr" anchorCtr="0">
            <a:noAutofit/>
          </a:bodyPr>
          <a:lstStyle/>
          <a:p>
            <a:pPr marL="50800" indent="0">
              <a:buNone/>
            </a:pPr>
            <a:r>
              <a:rPr lang="en-US" kern="1200" dirty="0"/>
              <a:t>Which of the following is NOT a feature of Jenkins?</a:t>
            </a:r>
            <a:endParaRPr kern="1200" dirty="0"/>
          </a:p>
        </p:txBody>
      </p:sp>
      <p:sp>
        <p:nvSpPr>
          <p:cNvPr id="15" name="Google Shape;1030;p108">
            <a:extLst>
              <a:ext uri="{FF2B5EF4-FFF2-40B4-BE49-F238E27FC236}">
                <a16:creationId xmlns:a16="http://schemas.microsoft.com/office/drawing/2014/main" id="{55E9455D-2F7F-4468-930E-634A718BF855}"/>
              </a:ext>
            </a:extLst>
          </p:cNvPr>
          <p:cNvSpPr txBox="1">
            <a:spLocks noGrp="1"/>
          </p:cNvSpPr>
          <p:nvPr>
            <p:ph type="body" idx="1"/>
          </p:nvPr>
        </p:nvSpPr>
        <p:spPr>
          <a:xfrm>
            <a:off x="1375062" y="1597108"/>
            <a:ext cx="1698904" cy="674183"/>
          </a:xfrm>
          <a:prstGeom prst="rect">
            <a:avLst/>
          </a:prstGeom>
          <a:noFill/>
          <a:ln>
            <a:noFill/>
          </a:ln>
        </p:spPr>
        <p:txBody>
          <a:bodyPr spcFirstLastPara="1" wrap="square" lIns="91425" tIns="45700" rIns="91425" bIns="45700" anchor="t" anchorCtr="0">
            <a:normAutofit/>
          </a:bodyPr>
          <a:lstStyle/>
          <a:p>
            <a:pPr marL="50800" lvl="0" indent="0" algn="ctr" rtl="0">
              <a:lnSpc>
                <a:spcPct val="90000"/>
              </a:lnSpc>
              <a:spcBef>
                <a:spcPts val="1000"/>
              </a:spcBef>
              <a:spcAft>
                <a:spcPts val="0"/>
              </a:spcAft>
              <a:buSzPts val="2800"/>
              <a:buNone/>
            </a:pPr>
            <a:r>
              <a:rPr lang="en-US" dirty="0"/>
              <a:t>3</a:t>
            </a:r>
            <a:endParaRPr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095"/>
        <p:cNvGrpSpPr/>
        <p:nvPr/>
      </p:nvGrpSpPr>
      <p:grpSpPr>
        <a:xfrm>
          <a:off x="0" y="0"/>
          <a:ext cx="0" cy="0"/>
          <a:chOff x="0" y="0"/>
          <a:chExt cx="0" cy="0"/>
        </a:xfrm>
      </p:grpSpPr>
      <p:sp>
        <p:nvSpPr>
          <p:cNvPr id="1097" name="Google Shape;1097;p113"/>
          <p:cNvSpPr txBox="1">
            <a:spLocks noGrp="1"/>
          </p:cNvSpPr>
          <p:nvPr>
            <p:ph type="body" idx="2"/>
          </p:nvPr>
        </p:nvSpPr>
        <p:spPr>
          <a:xfrm>
            <a:off x="3311574" y="792653"/>
            <a:ext cx="12323689" cy="1424965"/>
          </a:xfrm>
          <a:prstGeom prst="rect">
            <a:avLst/>
          </a:prstGeom>
          <a:noFill/>
          <a:ln>
            <a:noFill/>
          </a:ln>
        </p:spPr>
        <p:txBody>
          <a:bodyPr spcFirstLastPara="1" wrap="square" lIns="91425" tIns="45700" rIns="91425" bIns="45700" anchor="ctr" anchorCtr="0">
            <a:normAutofit/>
          </a:bodyPr>
          <a:lstStyle/>
          <a:p>
            <a:pPr marL="50800" lvl="0" indent="0">
              <a:buNone/>
            </a:pPr>
            <a:r>
              <a:rPr lang="en-US" kern="1200" dirty="0"/>
              <a:t>How is Maven project added in Jenkins?</a:t>
            </a:r>
            <a:endParaRPr kern="1200" dirty="0"/>
          </a:p>
        </p:txBody>
      </p:sp>
      <p:sp>
        <p:nvSpPr>
          <p:cNvPr id="1098" name="Google Shape;1098;p113"/>
          <p:cNvSpPr txBox="1">
            <a:spLocks noGrp="1"/>
          </p:cNvSpPr>
          <p:nvPr>
            <p:ph type="body" idx="3"/>
          </p:nvPr>
        </p:nvSpPr>
        <p:spPr>
          <a:xfrm>
            <a:off x="2266680" y="2788417"/>
            <a:ext cx="11250640" cy="701711"/>
          </a:xfrm>
          <a:prstGeom prst="rect">
            <a:avLst/>
          </a:prstGeom>
          <a:noFill/>
          <a:ln>
            <a:noFill/>
          </a:ln>
        </p:spPr>
        <p:txBody>
          <a:bodyPr spcFirstLastPara="1" wrap="square" lIns="91425" tIns="0" rIns="91425" bIns="0" anchor="t" anchorCtr="0">
            <a:normAutofit/>
          </a:bodyPr>
          <a:lstStyle/>
          <a:p>
            <a:pPr marL="50800" lvl="0" indent="0" algn="l" rtl="0">
              <a:lnSpc>
                <a:spcPct val="90000"/>
              </a:lnSpc>
              <a:spcBef>
                <a:spcPts val="1000"/>
              </a:spcBef>
              <a:spcAft>
                <a:spcPts val="0"/>
              </a:spcAft>
              <a:buSzPts val="2800"/>
              <a:buNone/>
            </a:pPr>
            <a:r>
              <a:rPr lang="en-US" kern="1200" dirty="0"/>
              <a:t>By adding the project folder in  Jenkins storage</a:t>
            </a:r>
            <a:endParaRPr kern="1200" dirty="0"/>
          </a:p>
        </p:txBody>
      </p:sp>
      <p:sp>
        <p:nvSpPr>
          <p:cNvPr id="1099" name="Google Shape;1099;p113"/>
          <p:cNvSpPr txBox="1">
            <a:spLocks noGrp="1"/>
          </p:cNvSpPr>
          <p:nvPr>
            <p:ph type="body" idx="4"/>
          </p:nvPr>
        </p:nvSpPr>
        <p:spPr>
          <a:xfrm>
            <a:off x="2266680" y="3609022"/>
            <a:ext cx="11250640" cy="701711"/>
          </a:xfrm>
          <a:prstGeom prst="rect">
            <a:avLst/>
          </a:prstGeom>
          <a:noFill/>
          <a:ln>
            <a:noFill/>
          </a:ln>
        </p:spPr>
        <p:txBody>
          <a:bodyPr spcFirstLastPara="1" wrap="square" lIns="91425" tIns="0" rIns="91425" bIns="0" anchor="t" anchorCtr="0">
            <a:normAutofit/>
          </a:bodyPr>
          <a:lstStyle/>
          <a:p>
            <a:pPr marL="50800" indent="0">
              <a:buNone/>
            </a:pPr>
            <a:r>
              <a:rPr lang="en-US" kern="1200" dirty="0"/>
              <a:t>By adding the location of </a:t>
            </a:r>
            <a:r>
              <a:rPr lang="en-US" b="1" kern="1200" dirty="0"/>
              <a:t>pom.xml </a:t>
            </a:r>
            <a:r>
              <a:rPr lang="en-US" kern="1200" dirty="0"/>
              <a:t>in Maven settings</a:t>
            </a:r>
            <a:endParaRPr kern="1200" dirty="0"/>
          </a:p>
        </p:txBody>
      </p:sp>
      <p:sp>
        <p:nvSpPr>
          <p:cNvPr id="1100" name="Google Shape;1100;p113"/>
          <p:cNvSpPr txBox="1">
            <a:spLocks noGrp="1"/>
          </p:cNvSpPr>
          <p:nvPr>
            <p:ph type="body" idx="5"/>
          </p:nvPr>
        </p:nvSpPr>
        <p:spPr>
          <a:xfrm>
            <a:off x="2266680" y="4429627"/>
            <a:ext cx="11250640" cy="701711"/>
          </a:xfrm>
          <a:prstGeom prst="rect">
            <a:avLst/>
          </a:prstGeom>
          <a:noFill/>
          <a:ln>
            <a:noFill/>
          </a:ln>
        </p:spPr>
        <p:txBody>
          <a:bodyPr spcFirstLastPara="1" wrap="square" lIns="91425" tIns="0" rIns="91425" bIns="0" anchor="t" anchorCtr="0">
            <a:normAutofit/>
          </a:bodyPr>
          <a:lstStyle/>
          <a:p>
            <a:pPr marL="50800" lvl="0" indent="0" algn="l" rtl="0">
              <a:lnSpc>
                <a:spcPct val="90000"/>
              </a:lnSpc>
              <a:spcBef>
                <a:spcPts val="1000"/>
              </a:spcBef>
              <a:spcAft>
                <a:spcPts val="0"/>
              </a:spcAft>
              <a:buSzPts val="2800"/>
              <a:buNone/>
            </a:pPr>
            <a:r>
              <a:rPr lang="en-US" kern="1200" dirty="0"/>
              <a:t>Both</a:t>
            </a:r>
            <a:endParaRPr kern="1200" dirty="0"/>
          </a:p>
        </p:txBody>
      </p:sp>
      <p:sp>
        <p:nvSpPr>
          <p:cNvPr id="1101" name="Google Shape;1101;p113"/>
          <p:cNvSpPr txBox="1">
            <a:spLocks noGrp="1"/>
          </p:cNvSpPr>
          <p:nvPr>
            <p:ph type="body" idx="6"/>
          </p:nvPr>
        </p:nvSpPr>
        <p:spPr>
          <a:xfrm>
            <a:off x="2266680" y="5250232"/>
            <a:ext cx="11250640" cy="701711"/>
          </a:xfrm>
          <a:prstGeom prst="rect">
            <a:avLst/>
          </a:prstGeom>
          <a:noFill/>
          <a:ln>
            <a:noFill/>
          </a:ln>
        </p:spPr>
        <p:txBody>
          <a:bodyPr spcFirstLastPara="1" wrap="square" lIns="91425" tIns="0" rIns="91425" bIns="0" anchor="t" anchorCtr="0">
            <a:normAutofit/>
          </a:bodyPr>
          <a:lstStyle/>
          <a:p>
            <a:pPr marL="50800" indent="0">
              <a:buNone/>
            </a:pPr>
            <a:r>
              <a:rPr lang="en-US" kern="1200" dirty="0"/>
              <a:t>None of the above</a:t>
            </a:r>
            <a:endParaRPr kern="1200" dirty="0"/>
          </a:p>
        </p:txBody>
      </p:sp>
      <p:sp>
        <p:nvSpPr>
          <p:cNvPr id="10" name="Google Shape;1030;p108">
            <a:extLst>
              <a:ext uri="{FF2B5EF4-FFF2-40B4-BE49-F238E27FC236}">
                <a16:creationId xmlns:a16="http://schemas.microsoft.com/office/drawing/2014/main" id="{23FADA06-D081-4C45-87DE-0F239F452F0C}"/>
              </a:ext>
            </a:extLst>
          </p:cNvPr>
          <p:cNvSpPr txBox="1">
            <a:spLocks noGrp="1"/>
          </p:cNvSpPr>
          <p:nvPr>
            <p:ph type="body" idx="1"/>
          </p:nvPr>
        </p:nvSpPr>
        <p:spPr>
          <a:xfrm>
            <a:off x="1375062" y="1597108"/>
            <a:ext cx="1698904" cy="674183"/>
          </a:xfrm>
          <a:prstGeom prst="rect">
            <a:avLst/>
          </a:prstGeom>
          <a:noFill/>
          <a:ln>
            <a:noFill/>
          </a:ln>
        </p:spPr>
        <p:txBody>
          <a:bodyPr spcFirstLastPara="1" wrap="square" lIns="91425" tIns="45700" rIns="91425" bIns="45700" anchor="t" anchorCtr="0">
            <a:normAutofit/>
          </a:bodyPr>
          <a:lstStyle/>
          <a:p>
            <a:pPr marL="50800" lvl="0" indent="0" algn="ctr" rtl="0">
              <a:lnSpc>
                <a:spcPct val="90000"/>
              </a:lnSpc>
              <a:spcBef>
                <a:spcPts val="1000"/>
              </a:spcBef>
              <a:spcAft>
                <a:spcPts val="0"/>
              </a:spcAft>
              <a:buSzPts val="2800"/>
              <a:buNone/>
            </a:pPr>
            <a:r>
              <a:rPr lang="en-US" dirty="0"/>
              <a:t>4</a:t>
            </a:r>
            <a:endParaRPr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105"/>
        <p:cNvGrpSpPr/>
        <p:nvPr/>
      </p:nvGrpSpPr>
      <p:grpSpPr>
        <a:xfrm>
          <a:off x="0" y="0"/>
          <a:ext cx="0" cy="0"/>
          <a:chOff x="0" y="0"/>
          <a:chExt cx="0" cy="0"/>
        </a:xfrm>
      </p:grpSpPr>
      <p:sp>
        <p:nvSpPr>
          <p:cNvPr id="1108" name="Google Shape;1108;p114"/>
          <p:cNvSpPr txBox="1">
            <a:spLocks noGrp="1"/>
          </p:cNvSpPr>
          <p:nvPr>
            <p:ph type="body" idx="4"/>
          </p:nvPr>
        </p:nvSpPr>
        <p:spPr>
          <a:xfrm>
            <a:off x="3847167" y="7162055"/>
            <a:ext cx="9022188" cy="400110"/>
          </a:xfrm>
          <a:prstGeom prst="rect">
            <a:avLst/>
          </a:prstGeom>
          <a:noFill/>
          <a:ln>
            <a:noFill/>
          </a:ln>
        </p:spPr>
        <p:txBody>
          <a:bodyPr spcFirstLastPara="1" wrap="square" lIns="91425" tIns="0" rIns="91425" bIns="0" anchor="b" anchorCtr="0">
            <a:noAutofit/>
          </a:bodyPr>
          <a:lstStyle/>
          <a:p>
            <a:pPr marL="0" indent="0">
              <a:buNone/>
            </a:pPr>
            <a:r>
              <a:rPr lang="en-US" kern="1200" dirty="0">
                <a:solidFill>
                  <a:srgbClr val="EC6B14"/>
                </a:solidFill>
              </a:rPr>
              <a:t>B</a:t>
            </a:r>
            <a:endParaRPr kern="1200" dirty="0">
              <a:solidFill>
                <a:srgbClr val="EC6B14"/>
              </a:solidFill>
            </a:endParaRPr>
          </a:p>
        </p:txBody>
      </p:sp>
      <p:sp>
        <p:nvSpPr>
          <p:cNvPr id="1109" name="Google Shape;1109;p114"/>
          <p:cNvSpPr txBox="1">
            <a:spLocks noGrp="1"/>
          </p:cNvSpPr>
          <p:nvPr>
            <p:ph type="body" idx="5"/>
          </p:nvPr>
        </p:nvSpPr>
        <p:spPr>
          <a:xfrm>
            <a:off x="2266680" y="2788417"/>
            <a:ext cx="11250600" cy="701700"/>
          </a:xfrm>
          <a:prstGeom prst="rect">
            <a:avLst/>
          </a:prstGeom>
          <a:noFill/>
          <a:ln>
            <a:noFill/>
          </a:ln>
        </p:spPr>
        <p:txBody>
          <a:bodyPr spcFirstLastPara="1" wrap="square" lIns="91425" tIns="0" rIns="91425" bIns="0" anchor="t" anchorCtr="0">
            <a:noAutofit/>
          </a:bodyPr>
          <a:lstStyle/>
          <a:p>
            <a:pPr marL="50800" lvl="0" indent="0" algn="l" rtl="0">
              <a:lnSpc>
                <a:spcPct val="90000"/>
              </a:lnSpc>
              <a:spcBef>
                <a:spcPts val="1000"/>
              </a:spcBef>
              <a:spcAft>
                <a:spcPts val="0"/>
              </a:spcAft>
              <a:buClr>
                <a:schemeClr val="dk1"/>
              </a:buClr>
              <a:buSzPts val="2800"/>
              <a:buFont typeface="Arial"/>
              <a:buNone/>
            </a:pPr>
            <a:r>
              <a:rPr lang="en-US"/>
              <a:t>By adding the project folder in  Jenkins storage</a:t>
            </a:r>
            <a:endParaRPr/>
          </a:p>
          <a:p>
            <a:pPr marL="50800" lvl="0" indent="0" algn="l" rtl="0">
              <a:lnSpc>
                <a:spcPct val="90000"/>
              </a:lnSpc>
              <a:spcBef>
                <a:spcPts val="1000"/>
              </a:spcBef>
              <a:spcAft>
                <a:spcPts val="0"/>
              </a:spcAft>
              <a:buSzPts val="2800"/>
              <a:buNone/>
            </a:pPr>
            <a:endParaRPr/>
          </a:p>
        </p:txBody>
      </p:sp>
      <p:sp>
        <p:nvSpPr>
          <p:cNvPr id="1110" name="Google Shape;1110;p114"/>
          <p:cNvSpPr txBox="1">
            <a:spLocks noGrp="1"/>
          </p:cNvSpPr>
          <p:nvPr>
            <p:ph type="body" idx="6"/>
          </p:nvPr>
        </p:nvSpPr>
        <p:spPr>
          <a:xfrm>
            <a:off x="2266680" y="3609022"/>
            <a:ext cx="11250640" cy="701711"/>
          </a:xfrm>
          <a:prstGeom prst="rect">
            <a:avLst/>
          </a:prstGeom>
          <a:noFill/>
          <a:ln>
            <a:noFill/>
          </a:ln>
        </p:spPr>
        <p:txBody>
          <a:bodyPr spcFirstLastPara="1" wrap="square" lIns="91425" tIns="0" rIns="91425" bIns="0" anchor="t" anchorCtr="0">
            <a:normAutofit/>
          </a:bodyPr>
          <a:lstStyle/>
          <a:p>
            <a:pPr marL="50800" lvl="0" indent="0" algn="l" rtl="0">
              <a:lnSpc>
                <a:spcPct val="90000"/>
              </a:lnSpc>
              <a:spcBef>
                <a:spcPts val="1000"/>
              </a:spcBef>
              <a:spcAft>
                <a:spcPts val="0"/>
              </a:spcAft>
              <a:buClr>
                <a:schemeClr val="dk1"/>
              </a:buClr>
              <a:buSzPts val="2800"/>
              <a:buFont typeface="Arial"/>
              <a:buNone/>
            </a:pPr>
            <a:r>
              <a:rPr lang="en-US"/>
              <a:t>By adding the location of </a:t>
            </a:r>
            <a:r>
              <a:rPr lang="en-US" b="1"/>
              <a:t>pom.xml</a:t>
            </a:r>
            <a:r>
              <a:rPr lang="en-US"/>
              <a:t> in Maven settings</a:t>
            </a:r>
            <a:endParaRPr/>
          </a:p>
          <a:p>
            <a:pPr marL="50800" lvl="0" indent="0" algn="l" rtl="0">
              <a:lnSpc>
                <a:spcPct val="90000"/>
              </a:lnSpc>
              <a:spcBef>
                <a:spcPts val="1000"/>
              </a:spcBef>
              <a:spcAft>
                <a:spcPts val="0"/>
              </a:spcAft>
              <a:buSzPts val="2800"/>
              <a:buNone/>
            </a:pPr>
            <a:endParaRPr/>
          </a:p>
        </p:txBody>
      </p:sp>
      <p:sp>
        <p:nvSpPr>
          <p:cNvPr id="1111" name="Google Shape;1111;p114"/>
          <p:cNvSpPr txBox="1">
            <a:spLocks noGrp="1"/>
          </p:cNvSpPr>
          <p:nvPr>
            <p:ph type="body" idx="7"/>
          </p:nvPr>
        </p:nvSpPr>
        <p:spPr>
          <a:xfrm>
            <a:off x="2266680" y="4429627"/>
            <a:ext cx="11250640" cy="701711"/>
          </a:xfrm>
          <a:prstGeom prst="rect">
            <a:avLst/>
          </a:prstGeom>
          <a:noFill/>
          <a:ln>
            <a:noFill/>
          </a:ln>
        </p:spPr>
        <p:txBody>
          <a:bodyPr spcFirstLastPara="1" wrap="square" lIns="91425" tIns="0" rIns="91425" bIns="0" anchor="t" anchorCtr="0">
            <a:normAutofit/>
          </a:bodyPr>
          <a:lstStyle/>
          <a:p>
            <a:pPr marL="50800" lvl="0" indent="0" algn="l" rtl="0">
              <a:lnSpc>
                <a:spcPct val="90000"/>
              </a:lnSpc>
              <a:spcBef>
                <a:spcPts val="1000"/>
              </a:spcBef>
              <a:spcAft>
                <a:spcPts val="0"/>
              </a:spcAft>
              <a:buSzPts val="2800"/>
              <a:buNone/>
            </a:pPr>
            <a:r>
              <a:rPr lang="en-US"/>
              <a:t>Both</a:t>
            </a:r>
            <a:endParaRPr/>
          </a:p>
        </p:txBody>
      </p:sp>
      <p:sp>
        <p:nvSpPr>
          <p:cNvPr id="1112" name="Google Shape;1112;p114"/>
          <p:cNvSpPr txBox="1">
            <a:spLocks noGrp="1"/>
          </p:cNvSpPr>
          <p:nvPr>
            <p:ph type="body" idx="8"/>
          </p:nvPr>
        </p:nvSpPr>
        <p:spPr>
          <a:xfrm>
            <a:off x="2266680" y="5250232"/>
            <a:ext cx="11250640" cy="701711"/>
          </a:xfrm>
          <a:prstGeom prst="rect">
            <a:avLst/>
          </a:prstGeom>
          <a:noFill/>
          <a:ln>
            <a:noFill/>
          </a:ln>
        </p:spPr>
        <p:txBody>
          <a:bodyPr spcFirstLastPara="1" wrap="square" lIns="91425" tIns="0" rIns="91425" bIns="0" anchor="t" anchorCtr="0">
            <a:normAutofit/>
          </a:bodyPr>
          <a:lstStyle/>
          <a:p>
            <a:pPr marL="50800" lvl="0" indent="0" algn="l" rtl="0">
              <a:lnSpc>
                <a:spcPct val="90000"/>
              </a:lnSpc>
              <a:spcBef>
                <a:spcPts val="1000"/>
              </a:spcBef>
              <a:spcAft>
                <a:spcPts val="0"/>
              </a:spcAft>
              <a:buSzPts val="2800"/>
              <a:buNone/>
            </a:pPr>
            <a:r>
              <a:rPr lang="en-US" dirty="0"/>
              <a:t>None of the above</a:t>
            </a:r>
            <a:endParaRPr dirty="0"/>
          </a:p>
        </p:txBody>
      </p:sp>
      <p:sp>
        <p:nvSpPr>
          <p:cNvPr id="1113" name="Google Shape;1113;p114"/>
          <p:cNvSpPr txBox="1">
            <a:spLocks noGrp="1"/>
          </p:cNvSpPr>
          <p:nvPr>
            <p:ph type="body" idx="3"/>
          </p:nvPr>
        </p:nvSpPr>
        <p:spPr>
          <a:xfrm>
            <a:off x="1095702" y="7635575"/>
            <a:ext cx="15194414" cy="998670"/>
          </a:xfrm>
          <a:prstGeom prst="rect">
            <a:avLst/>
          </a:prstGeom>
          <a:noFill/>
          <a:ln>
            <a:noFill/>
          </a:ln>
        </p:spPr>
        <p:txBody>
          <a:bodyPr spcFirstLastPara="1" wrap="square" lIns="91425" tIns="45700" rIns="91425" bIns="45700" anchor="t" anchorCtr="0">
            <a:normAutofit/>
          </a:bodyPr>
          <a:lstStyle/>
          <a:p>
            <a:pPr marL="50800" lvl="0" indent="-406400">
              <a:buFont typeface="Arial"/>
              <a:buNone/>
            </a:pPr>
            <a:r>
              <a:rPr lang="en-US" kern="1200" dirty="0">
                <a:sym typeface="Arial"/>
              </a:rPr>
              <a:t>Jenkins is capable of building the entire application with the help of pom.xml.</a:t>
            </a:r>
            <a:endParaRPr kern="1200" dirty="0">
              <a:sym typeface="Arial"/>
            </a:endParaRPr>
          </a:p>
        </p:txBody>
      </p:sp>
      <p:sp>
        <p:nvSpPr>
          <p:cNvPr id="12" name="Google Shape;1097;p113">
            <a:extLst>
              <a:ext uri="{FF2B5EF4-FFF2-40B4-BE49-F238E27FC236}">
                <a16:creationId xmlns:a16="http://schemas.microsoft.com/office/drawing/2014/main" id="{F80028CA-B47F-4F5B-860D-7B3EA018DA4C}"/>
              </a:ext>
            </a:extLst>
          </p:cNvPr>
          <p:cNvSpPr txBox="1">
            <a:spLocks noGrp="1"/>
          </p:cNvSpPr>
          <p:nvPr>
            <p:ph type="body" idx="2"/>
          </p:nvPr>
        </p:nvSpPr>
        <p:spPr>
          <a:xfrm>
            <a:off x="3311574" y="792653"/>
            <a:ext cx="12323689" cy="1424965"/>
          </a:xfrm>
          <a:prstGeom prst="rect">
            <a:avLst/>
          </a:prstGeom>
          <a:noFill/>
          <a:ln>
            <a:noFill/>
          </a:ln>
        </p:spPr>
        <p:txBody>
          <a:bodyPr spcFirstLastPara="1" wrap="square" lIns="91425" tIns="45700" rIns="91425" bIns="45700" anchor="ctr" anchorCtr="0">
            <a:normAutofit/>
          </a:bodyPr>
          <a:lstStyle/>
          <a:p>
            <a:pPr marL="50800" indent="0">
              <a:buNone/>
            </a:pPr>
            <a:r>
              <a:rPr lang="en-US" kern="1200" dirty="0"/>
              <a:t>How is Maven project added in Jenkins?</a:t>
            </a:r>
            <a:endParaRPr kern="1200" dirty="0"/>
          </a:p>
        </p:txBody>
      </p:sp>
      <p:sp>
        <p:nvSpPr>
          <p:cNvPr id="15" name="Google Shape;1030;p108">
            <a:extLst>
              <a:ext uri="{FF2B5EF4-FFF2-40B4-BE49-F238E27FC236}">
                <a16:creationId xmlns:a16="http://schemas.microsoft.com/office/drawing/2014/main" id="{548E96E0-0B6F-4D06-9F8D-BBBF6A50E5A2}"/>
              </a:ext>
            </a:extLst>
          </p:cNvPr>
          <p:cNvSpPr txBox="1">
            <a:spLocks noGrp="1"/>
          </p:cNvSpPr>
          <p:nvPr>
            <p:ph type="body" idx="1"/>
          </p:nvPr>
        </p:nvSpPr>
        <p:spPr>
          <a:xfrm>
            <a:off x="1375062" y="1597108"/>
            <a:ext cx="1698904" cy="674183"/>
          </a:xfrm>
          <a:prstGeom prst="rect">
            <a:avLst/>
          </a:prstGeom>
          <a:noFill/>
          <a:ln>
            <a:noFill/>
          </a:ln>
        </p:spPr>
        <p:txBody>
          <a:bodyPr spcFirstLastPara="1" wrap="square" lIns="91425" tIns="45700" rIns="91425" bIns="45700" anchor="t" anchorCtr="0">
            <a:normAutofit/>
          </a:bodyPr>
          <a:lstStyle/>
          <a:p>
            <a:pPr marL="50800" lvl="0" indent="0" algn="ctr" rtl="0">
              <a:lnSpc>
                <a:spcPct val="90000"/>
              </a:lnSpc>
              <a:spcBef>
                <a:spcPts val="1000"/>
              </a:spcBef>
              <a:spcAft>
                <a:spcPts val="0"/>
              </a:spcAft>
              <a:buSzPts val="2800"/>
              <a:buNone/>
            </a:pPr>
            <a:r>
              <a:rPr lang="en-US" dirty="0"/>
              <a:t>4</a:t>
            </a:r>
            <a:endParaRPr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117"/>
        <p:cNvGrpSpPr/>
        <p:nvPr/>
      </p:nvGrpSpPr>
      <p:grpSpPr>
        <a:xfrm>
          <a:off x="0" y="0"/>
          <a:ext cx="0" cy="0"/>
          <a:chOff x="0" y="0"/>
          <a:chExt cx="0" cy="0"/>
        </a:xfrm>
      </p:grpSpPr>
      <p:sp>
        <p:nvSpPr>
          <p:cNvPr id="1119" name="Google Shape;1119;p115"/>
          <p:cNvSpPr txBox="1">
            <a:spLocks noGrp="1"/>
          </p:cNvSpPr>
          <p:nvPr>
            <p:ph type="body" idx="2"/>
          </p:nvPr>
        </p:nvSpPr>
        <p:spPr>
          <a:xfrm>
            <a:off x="3280038" y="792654"/>
            <a:ext cx="11250641" cy="1424965"/>
          </a:xfrm>
          <a:prstGeom prst="rect">
            <a:avLst/>
          </a:prstGeom>
          <a:noFill/>
          <a:ln>
            <a:noFill/>
          </a:ln>
        </p:spPr>
        <p:txBody>
          <a:bodyPr spcFirstLastPara="1" wrap="square" lIns="91425" tIns="45700" rIns="91425" bIns="45700" anchor="ctr" anchorCtr="0">
            <a:normAutofit/>
          </a:bodyPr>
          <a:lstStyle/>
          <a:p>
            <a:pPr marL="50800" lvl="0" indent="0">
              <a:buNone/>
            </a:pPr>
            <a:r>
              <a:rPr lang="en-US" kern="1200" dirty="0"/>
              <a:t>What is Jenkins?</a:t>
            </a:r>
            <a:endParaRPr kern="1200" dirty="0"/>
          </a:p>
        </p:txBody>
      </p:sp>
      <p:sp>
        <p:nvSpPr>
          <p:cNvPr id="1120" name="Google Shape;1120;p115"/>
          <p:cNvSpPr txBox="1">
            <a:spLocks noGrp="1"/>
          </p:cNvSpPr>
          <p:nvPr>
            <p:ph type="body" idx="3"/>
          </p:nvPr>
        </p:nvSpPr>
        <p:spPr>
          <a:xfrm>
            <a:off x="2266680" y="2788417"/>
            <a:ext cx="11250640" cy="701711"/>
          </a:xfrm>
          <a:prstGeom prst="rect">
            <a:avLst/>
          </a:prstGeom>
          <a:noFill/>
          <a:ln>
            <a:noFill/>
          </a:ln>
        </p:spPr>
        <p:txBody>
          <a:bodyPr spcFirstLastPara="1" wrap="square" lIns="91425" tIns="0" rIns="91425" bIns="0" anchor="t" anchorCtr="0">
            <a:normAutofit/>
          </a:bodyPr>
          <a:lstStyle/>
          <a:p>
            <a:pPr marL="50800" lvl="0" indent="0" algn="l" rtl="0">
              <a:lnSpc>
                <a:spcPct val="90000"/>
              </a:lnSpc>
              <a:spcBef>
                <a:spcPts val="1000"/>
              </a:spcBef>
              <a:spcAft>
                <a:spcPts val="0"/>
              </a:spcAft>
              <a:buSzPts val="2800"/>
              <a:buNone/>
            </a:pPr>
            <a:r>
              <a:rPr lang="en-US" kern="1200" dirty="0"/>
              <a:t>Version control system</a:t>
            </a:r>
            <a:endParaRPr kern="1200" dirty="0"/>
          </a:p>
        </p:txBody>
      </p:sp>
      <p:sp>
        <p:nvSpPr>
          <p:cNvPr id="1121" name="Google Shape;1121;p115"/>
          <p:cNvSpPr txBox="1">
            <a:spLocks noGrp="1"/>
          </p:cNvSpPr>
          <p:nvPr>
            <p:ph type="body" idx="4"/>
          </p:nvPr>
        </p:nvSpPr>
        <p:spPr>
          <a:xfrm>
            <a:off x="2266680" y="3609022"/>
            <a:ext cx="11250640" cy="701711"/>
          </a:xfrm>
          <a:prstGeom prst="rect">
            <a:avLst/>
          </a:prstGeom>
          <a:noFill/>
          <a:ln>
            <a:noFill/>
          </a:ln>
        </p:spPr>
        <p:txBody>
          <a:bodyPr spcFirstLastPara="1" wrap="square" lIns="91425" tIns="0" rIns="91425" bIns="0" anchor="t" anchorCtr="0">
            <a:normAutofit/>
          </a:bodyPr>
          <a:lstStyle/>
          <a:p>
            <a:pPr marL="50800" indent="0">
              <a:buNone/>
            </a:pPr>
            <a:r>
              <a:rPr lang="en-US" kern="1200" dirty="0"/>
              <a:t>Middleware between development and production environment</a:t>
            </a:r>
            <a:endParaRPr kern="1200" dirty="0"/>
          </a:p>
        </p:txBody>
      </p:sp>
      <p:sp>
        <p:nvSpPr>
          <p:cNvPr id="1122" name="Google Shape;1122;p115"/>
          <p:cNvSpPr txBox="1">
            <a:spLocks noGrp="1"/>
          </p:cNvSpPr>
          <p:nvPr>
            <p:ph type="body" idx="5"/>
          </p:nvPr>
        </p:nvSpPr>
        <p:spPr>
          <a:xfrm>
            <a:off x="2266680" y="4429627"/>
            <a:ext cx="11250640" cy="701711"/>
          </a:xfrm>
          <a:prstGeom prst="rect">
            <a:avLst/>
          </a:prstGeom>
          <a:noFill/>
          <a:ln>
            <a:noFill/>
          </a:ln>
        </p:spPr>
        <p:txBody>
          <a:bodyPr spcFirstLastPara="1" wrap="square" lIns="91425" tIns="0" rIns="91425" bIns="0" anchor="t" anchorCtr="0">
            <a:normAutofit/>
          </a:bodyPr>
          <a:lstStyle/>
          <a:p>
            <a:pPr marL="50800" lvl="0" indent="0" algn="l" rtl="0">
              <a:lnSpc>
                <a:spcPct val="90000"/>
              </a:lnSpc>
              <a:spcBef>
                <a:spcPts val="1000"/>
              </a:spcBef>
              <a:spcAft>
                <a:spcPts val="0"/>
              </a:spcAft>
              <a:buSzPts val="2800"/>
              <a:buNone/>
            </a:pPr>
            <a:r>
              <a:rPr lang="en-US"/>
              <a:t>Monitoring tool</a:t>
            </a:r>
            <a:endParaRPr/>
          </a:p>
        </p:txBody>
      </p:sp>
      <p:sp>
        <p:nvSpPr>
          <p:cNvPr id="1123" name="Google Shape;1123;p115"/>
          <p:cNvSpPr txBox="1">
            <a:spLocks noGrp="1"/>
          </p:cNvSpPr>
          <p:nvPr>
            <p:ph type="body" idx="6"/>
          </p:nvPr>
        </p:nvSpPr>
        <p:spPr>
          <a:xfrm>
            <a:off x="2266680" y="5250232"/>
            <a:ext cx="11250640" cy="701711"/>
          </a:xfrm>
          <a:prstGeom prst="rect">
            <a:avLst/>
          </a:prstGeom>
          <a:noFill/>
          <a:ln>
            <a:noFill/>
          </a:ln>
        </p:spPr>
        <p:txBody>
          <a:bodyPr spcFirstLastPara="1" wrap="square" lIns="91425" tIns="0" rIns="91425" bIns="0" anchor="t" anchorCtr="0">
            <a:normAutofit/>
          </a:bodyPr>
          <a:lstStyle/>
          <a:p>
            <a:pPr marL="50800" lvl="0" indent="0" algn="l" rtl="0">
              <a:lnSpc>
                <a:spcPct val="90000"/>
              </a:lnSpc>
              <a:spcBef>
                <a:spcPts val="1000"/>
              </a:spcBef>
              <a:spcAft>
                <a:spcPts val="0"/>
              </a:spcAft>
              <a:buSzPts val="2800"/>
              <a:buNone/>
            </a:pPr>
            <a:r>
              <a:rPr lang="en-US"/>
              <a:t>Configuration management tool</a:t>
            </a:r>
            <a:endParaRPr/>
          </a:p>
        </p:txBody>
      </p:sp>
      <p:sp>
        <p:nvSpPr>
          <p:cNvPr id="10" name="Google Shape;1030;p108">
            <a:extLst>
              <a:ext uri="{FF2B5EF4-FFF2-40B4-BE49-F238E27FC236}">
                <a16:creationId xmlns:a16="http://schemas.microsoft.com/office/drawing/2014/main" id="{165AF68F-468A-431A-A03C-DDA0978D46D7}"/>
              </a:ext>
            </a:extLst>
          </p:cNvPr>
          <p:cNvSpPr txBox="1">
            <a:spLocks noGrp="1"/>
          </p:cNvSpPr>
          <p:nvPr>
            <p:ph type="body" idx="1"/>
          </p:nvPr>
        </p:nvSpPr>
        <p:spPr>
          <a:xfrm>
            <a:off x="1375062" y="1597108"/>
            <a:ext cx="1698904" cy="674183"/>
          </a:xfrm>
          <a:prstGeom prst="rect">
            <a:avLst/>
          </a:prstGeom>
          <a:noFill/>
          <a:ln>
            <a:noFill/>
          </a:ln>
        </p:spPr>
        <p:txBody>
          <a:bodyPr spcFirstLastPara="1" wrap="square" lIns="91425" tIns="45700" rIns="91425" bIns="45700" anchor="t" anchorCtr="0">
            <a:normAutofit/>
          </a:bodyPr>
          <a:lstStyle/>
          <a:p>
            <a:pPr marL="50800" lvl="0" indent="0" algn="ctr" rtl="0">
              <a:lnSpc>
                <a:spcPct val="90000"/>
              </a:lnSpc>
              <a:spcBef>
                <a:spcPts val="1000"/>
              </a:spcBef>
              <a:spcAft>
                <a:spcPts val="0"/>
              </a:spcAft>
              <a:buSzPts val="2800"/>
              <a:buNone/>
            </a:pPr>
            <a:r>
              <a:rPr lang="en-US" dirty="0"/>
              <a:t>5</a:t>
            </a:r>
            <a:endParaRPr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sp>
        <p:nvSpPr>
          <p:cNvPr id="429" name="Google Shape;429;p91"/>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3F3F3F"/>
              </a:buClr>
              <a:buSzPts val="3200"/>
              <a:buFont typeface="Open Sans ExtraBold"/>
              <a:buNone/>
            </a:pPr>
            <a:r>
              <a:rPr lang="en-US" dirty="0"/>
              <a:t>History of Version Control Systems</a:t>
            </a:r>
            <a:endParaRPr dirty="0"/>
          </a:p>
        </p:txBody>
      </p:sp>
      <p:pic>
        <p:nvPicPr>
          <p:cNvPr id="431" name="Google Shape;431;p91"/>
          <p:cNvPicPr preferRelativeResize="0"/>
          <p:nvPr/>
        </p:nvPicPr>
        <p:blipFill rotWithShape="1">
          <a:blip r:embed="rId3">
            <a:alphaModFix/>
            <a:extLst>
              <a:ext uri="{BEBA8EAE-BF5A-486C-A8C5-ECC9F3942E4B}">
                <a14:imgProps xmlns:a14="http://schemas.microsoft.com/office/drawing/2010/main">
                  <a14:imgLayer r:embed="rId4">
                    <a14:imgEffect>
                      <a14:sharpenSoften amount="50000"/>
                    </a14:imgEffect>
                  </a14:imgLayer>
                </a14:imgProps>
              </a:ext>
            </a:extLst>
          </a:blip>
          <a:srcRect/>
          <a:stretch/>
        </p:blipFill>
        <p:spPr>
          <a:xfrm>
            <a:off x="4256175" y="2597318"/>
            <a:ext cx="7820212" cy="5705953"/>
          </a:xfrm>
          <a:prstGeom prst="rect">
            <a:avLst/>
          </a:prstGeom>
          <a:noFill/>
          <a:ln>
            <a:noFill/>
          </a:ln>
        </p:spPr>
      </p:pic>
      <p:sp>
        <p:nvSpPr>
          <p:cNvPr id="432" name="Google Shape;432;p91"/>
          <p:cNvSpPr txBox="1"/>
          <p:nvPr/>
        </p:nvSpPr>
        <p:spPr>
          <a:xfrm>
            <a:off x="1802499" y="1284396"/>
            <a:ext cx="12856011" cy="1615787"/>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Clr>
                <a:srgbClr val="000000"/>
              </a:buClr>
              <a:buSzPts val="2200"/>
              <a:buFont typeface="Arial"/>
              <a:buNone/>
            </a:pPr>
            <a:r>
              <a:rPr lang="en-US" sz="2200" b="0" i="0" u="none" strike="noStrike" cap="none" dirty="0">
                <a:solidFill>
                  <a:schemeClr val="tx1">
                    <a:lumMod val="75000"/>
                    <a:lumOff val="25000"/>
                  </a:schemeClr>
                </a:solidFill>
                <a:latin typeface="Open Sans"/>
                <a:ea typeface="Open Sans"/>
                <a:cs typeface="Open Sans"/>
                <a:sym typeface="Open Sans"/>
              </a:rPr>
              <a:t>Version Control Systems (also known as revision control or source control) majorly focus on managing the changes to the files, programs, logs, and other information related to code development, code deployment, and code operation. </a:t>
            </a:r>
            <a:endParaRPr sz="1400" b="0" i="0" u="none" strike="noStrike" cap="none" dirty="0">
              <a:solidFill>
                <a:schemeClr val="tx1">
                  <a:lumMod val="75000"/>
                  <a:lumOff val="25000"/>
                </a:schemeClr>
              </a:solidFill>
              <a:sym typeface="Arial"/>
            </a:endParaRPr>
          </a:p>
        </p:txBody>
      </p:sp>
      <p:pic>
        <p:nvPicPr>
          <p:cNvPr id="6" name="Google Shape;39;p26">
            <a:extLst>
              <a:ext uri="{FF2B5EF4-FFF2-40B4-BE49-F238E27FC236}">
                <a16:creationId xmlns:a16="http://schemas.microsoft.com/office/drawing/2014/main" id="{EACE1770-C3C5-43BE-8E48-542079AA70B2}"/>
              </a:ext>
            </a:extLst>
          </p:cNvPr>
          <p:cNvPicPr preferRelativeResize="0"/>
          <p:nvPr/>
        </p:nvPicPr>
        <p:blipFill rotWithShape="1">
          <a:blip r:embed="rId5">
            <a:alphaModFix/>
          </a:blip>
          <a:srcRect t="6807" b="6798"/>
          <a:stretch/>
        </p:blipFill>
        <p:spPr>
          <a:xfrm>
            <a:off x="3182661" y="797822"/>
            <a:ext cx="10048339" cy="101575"/>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127"/>
        <p:cNvGrpSpPr/>
        <p:nvPr/>
      </p:nvGrpSpPr>
      <p:grpSpPr>
        <a:xfrm>
          <a:off x="0" y="0"/>
          <a:ext cx="0" cy="0"/>
          <a:chOff x="0" y="0"/>
          <a:chExt cx="0" cy="0"/>
        </a:xfrm>
      </p:grpSpPr>
      <p:sp>
        <p:nvSpPr>
          <p:cNvPr id="1130" name="Google Shape;1130;p116"/>
          <p:cNvSpPr txBox="1">
            <a:spLocks noGrp="1"/>
          </p:cNvSpPr>
          <p:nvPr>
            <p:ph type="body" idx="3"/>
          </p:nvPr>
        </p:nvSpPr>
        <p:spPr>
          <a:xfrm>
            <a:off x="1095699" y="7631320"/>
            <a:ext cx="13266688" cy="998670"/>
          </a:xfrm>
          <a:prstGeom prst="rect">
            <a:avLst/>
          </a:prstGeom>
          <a:noFill/>
          <a:ln>
            <a:noFill/>
          </a:ln>
        </p:spPr>
        <p:txBody>
          <a:bodyPr spcFirstLastPara="1" wrap="square" lIns="91425" tIns="45700" rIns="91425" bIns="45700" anchor="t" anchorCtr="0">
            <a:normAutofit/>
          </a:bodyPr>
          <a:lstStyle/>
          <a:p>
            <a:pPr marL="0">
              <a:buNone/>
            </a:pPr>
            <a:r>
              <a:rPr lang="en-US" kern="1200" dirty="0"/>
              <a:t>Jenkins is majorly used to integrate various tools and </a:t>
            </a:r>
            <a:r>
              <a:rPr lang="en-US" kern="1200" dirty="0" err="1"/>
              <a:t>softwares</a:t>
            </a:r>
            <a:r>
              <a:rPr lang="en-US" kern="1200" dirty="0"/>
              <a:t> included in SDLC to work in-sync for better flow of development.</a:t>
            </a:r>
            <a:endParaRPr kern="1200" dirty="0"/>
          </a:p>
        </p:txBody>
      </p:sp>
      <p:sp>
        <p:nvSpPr>
          <p:cNvPr id="1131" name="Google Shape;1131;p116"/>
          <p:cNvSpPr txBox="1">
            <a:spLocks noGrp="1"/>
          </p:cNvSpPr>
          <p:nvPr>
            <p:ph type="body" idx="4"/>
          </p:nvPr>
        </p:nvSpPr>
        <p:spPr>
          <a:xfrm>
            <a:off x="3788333" y="7177577"/>
            <a:ext cx="11250600" cy="400200"/>
          </a:xfrm>
          <a:prstGeom prst="rect">
            <a:avLst/>
          </a:prstGeom>
          <a:noFill/>
          <a:ln>
            <a:noFill/>
          </a:ln>
        </p:spPr>
        <p:txBody>
          <a:bodyPr spcFirstLastPara="1" wrap="square" lIns="91425" tIns="0" rIns="91425" bIns="0" anchor="b" anchorCtr="0">
            <a:noAutofit/>
          </a:bodyPr>
          <a:lstStyle/>
          <a:p>
            <a:pPr marL="50800" lvl="0" indent="0" algn="l" rtl="0">
              <a:lnSpc>
                <a:spcPct val="90000"/>
              </a:lnSpc>
              <a:spcBef>
                <a:spcPts val="1000"/>
              </a:spcBef>
              <a:spcAft>
                <a:spcPts val="0"/>
              </a:spcAft>
              <a:buSzPts val="2800"/>
              <a:buNone/>
            </a:pPr>
            <a:r>
              <a:rPr lang="en-US" kern="1200" dirty="0">
                <a:solidFill>
                  <a:srgbClr val="EC6B14"/>
                </a:solidFill>
              </a:rPr>
              <a:t>B</a:t>
            </a:r>
            <a:endParaRPr kern="1200" dirty="0">
              <a:solidFill>
                <a:srgbClr val="EC6B14"/>
              </a:solidFill>
            </a:endParaRPr>
          </a:p>
        </p:txBody>
      </p:sp>
      <p:sp>
        <p:nvSpPr>
          <p:cNvPr id="1132" name="Google Shape;1132;p116"/>
          <p:cNvSpPr txBox="1">
            <a:spLocks noGrp="1"/>
          </p:cNvSpPr>
          <p:nvPr>
            <p:ph type="body" idx="5"/>
          </p:nvPr>
        </p:nvSpPr>
        <p:spPr>
          <a:xfrm>
            <a:off x="2266680" y="2788417"/>
            <a:ext cx="11250640" cy="701711"/>
          </a:xfrm>
          <a:prstGeom prst="rect">
            <a:avLst/>
          </a:prstGeom>
          <a:noFill/>
          <a:ln>
            <a:noFill/>
          </a:ln>
        </p:spPr>
        <p:txBody>
          <a:bodyPr spcFirstLastPara="1" wrap="square" lIns="91425" tIns="0" rIns="91425" bIns="0" anchor="t" anchorCtr="0">
            <a:normAutofit/>
          </a:bodyPr>
          <a:lstStyle/>
          <a:p>
            <a:pPr marL="50800" lvl="0" indent="0" algn="l" rtl="0">
              <a:lnSpc>
                <a:spcPct val="90000"/>
              </a:lnSpc>
              <a:spcBef>
                <a:spcPts val="1000"/>
              </a:spcBef>
              <a:spcAft>
                <a:spcPts val="0"/>
              </a:spcAft>
              <a:buClr>
                <a:schemeClr val="dk1"/>
              </a:buClr>
              <a:buSzPts val="2800"/>
              <a:buFont typeface="Arial"/>
              <a:buNone/>
            </a:pPr>
            <a:r>
              <a:rPr lang="en-US" dirty="0"/>
              <a:t>Version control system</a:t>
            </a:r>
            <a:endParaRPr dirty="0"/>
          </a:p>
          <a:p>
            <a:pPr marL="50800" lvl="0" indent="0" algn="l" rtl="0">
              <a:lnSpc>
                <a:spcPct val="90000"/>
              </a:lnSpc>
              <a:spcBef>
                <a:spcPts val="1000"/>
              </a:spcBef>
              <a:spcAft>
                <a:spcPts val="0"/>
              </a:spcAft>
              <a:buSzPts val="2800"/>
              <a:buNone/>
            </a:pPr>
            <a:endParaRPr dirty="0"/>
          </a:p>
        </p:txBody>
      </p:sp>
      <p:sp>
        <p:nvSpPr>
          <p:cNvPr id="1133" name="Google Shape;1133;p116"/>
          <p:cNvSpPr txBox="1">
            <a:spLocks noGrp="1"/>
          </p:cNvSpPr>
          <p:nvPr>
            <p:ph type="body" idx="6"/>
          </p:nvPr>
        </p:nvSpPr>
        <p:spPr>
          <a:xfrm>
            <a:off x="2266680" y="3609022"/>
            <a:ext cx="11250640" cy="701711"/>
          </a:xfrm>
          <a:prstGeom prst="rect">
            <a:avLst/>
          </a:prstGeom>
          <a:noFill/>
          <a:ln>
            <a:noFill/>
          </a:ln>
        </p:spPr>
        <p:txBody>
          <a:bodyPr spcFirstLastPara="1" wrap="square" lIns="91425" tIns="0" rIns="91425" bIns="0" anchor="t" anchorCtr="0">
            <a:normAutofit/>
          </a:bodyPr>
          <a:lstStyle/>
          <a:p>
            <a:pPr marL="50800" lvl="0" indent="0" algn="l" rtl="0">
              <a:lnSpc>
                <a:spcPct val="90000"/>
              </a:lnSpc>
              <a:spcBef>
                <a:spcPts val="1000"/>
              </a:spcBef>
              <a:spcAft>
                <a:spcPts val="0"/>
              </a:spcAft>
              <a:buClr>
                <a:schemeClr val="dk1"/>
              </a:buClr>
              <a:buSzPts val="2800"/>
              <a:buFont typeface="Arial"/>
              <a:buNone/>
            </a:pPr>
            <a:r>
              <a:rPr lang="en-US" dirty="0"/>
              <a:t>Middleware between development and production environment</a:t>
            </a:r>
            <a:endParaRPr dirty="0"/>
          </a:p>
          <a:p>
            <a:pPr marL="50800" lvl="0" indent="0" algn="l" rtl="0">
              <a:lnSpc>
                <a:spcPct val="90000"/>
              </a:lnSpc>
              <a:spcBef>
                <a:spcPts val="1000"/>
              </a:spcBef>
              <a:spcAft>
                <a:spcPts val="0"/>
              </a:spcAft>
              <a:buSzPts val="2800"/>
              <a:buNone/>
            </a:pPr>
            <a:endParaRPr dirty="0"/>
          </a:p>
        </p:txBody>
      </p:sp>
      <p:sp>
        <p:nvSpPr>
          <p:cNvPr id="1134" name="Google Shape;1134;p116"/>
          <p:cNvSpPr txBox="1">
            <a:spLocks noGrp="1"/>
          </p:cNvSpPr>
          <p:nvPr>
            <p:ph type="body" idx="7"/>
          </p:nvPr>
        </p:nvSpPr>
        <p:spPr>
          <a:xfrm>
            <a:off x="2266680" y="4429627"/>
            <a:ext cx="11250640" cy="701711"/>
          </a:xfrm>
          <a:prstGeom prst="rect">
            <a:avLst/>
          </a:prstGeom>
          <a:noFill/>
          <a:ln>
            <a:noFill/>
          </a:ln>
        </p:spPr>
        <p:txBody>
          <a:bodyPr spcFirstLastPara="1" wrap="square" lIns="91425" tIns="0" rIns="91425" bIns="0" anchor="t" anchorCtr="0">
            <a:normAutofit/>
          </a:bodyPr>
          <a:lstStyle/>
          <a:p>
            <a:pPr marL="50800" lvl="0" indent="0" algn="l" rtl="0">
              <a:lnSpc>
                <a:spcPct val="90000"/>
              </a:lnSpc>
              <a:spcBef>
                <a:spcPts val="1000"/>
              </a:spcBef>
              <a:spcAft>
                <a:spcPts val="0"/>
              </a:spcAft>
              <a:buClr>
                <a:schemeClr val="dk1"/>
              </a:buClr>
              <a:buSzPts val="2800"/>
              <a:buFont typeface="Arial"/>
              <a:buNone/>
            </a:pPr>
            <a:r>
              <a:rPr lang="en-US" dirty="0"/>
              <a:t>Monitoring tool</a:t>
            </a:r>
            <a:endParaRPr dirty="0"/>
          </a:p>
          <a:p>
            <a:pPr marL="50800" lvl="0" indent="0" algn="l" rtl="0">
              <a:lnSpc>
                <a:spcPct val="90000"/>
              </a:lnSpc>
              <a:spcBef>
                <a:spcPts val="1000"/>
              </a:spcBef>
              <a:spcAft>
                <a:spcPts val="0"/>
              </a:spcAft>
              <a:buSzPts val="2800"/>
              <a:buNone/>
            </a:pPr>
            <a:endParaRPr dirty="0"/>
          </a:p>
        </p:txBody>
      </p:sp>
      <p:sp>
        <p:nvSpPr>
          <p:cNvPr id="1135" name="Google Shape;1135;p116"/>
          <p:cNvSpPr txBox="1">
            <a:spLocks noGrp="1"/>
          </p:cNvSpPr>
          <p:nvPr>
            <p:ph type="body" idx="8"/>
          </p:nvPr>
        </p:nvSpPr>
        <p:spPr>
          <a:xfrm>
            <a:off x="2266680" y="5250232"/>
            <a:ext cx="11250640" cy="701711"/>
          </a:xfrm>
          <a:prstGeom prst="rect">
            <a:avLst/>
          </a:prstGeom>
          <a:noFill/>
          <a:ln>
            <a:noFill/>
          </a:ln>
        </p:spPr>
        <p:txBody>
          <a:bodyPr spcFirstLastPara="1" wrap="square" lIns="91425" tIns="0" rIns="91425" bIns="0" anchor="t" anchorCtr="0">
            <a:normAutofit/>
          </a:bodyPr>
          <a:lstStyle/>
          <a:p>
            <a:pPr marL="50800" lvl="0" indent="0" algn="l" rtl="0">
              <a:lnSpc>
                <a:spcPct val="90000"/>
              </a:lnSpc>
              <a:spcBef>
                <a:spcPts val="1000"/>
              </a:spcBef>
              <a:spcAft>
                <a:spcPts val="0"/>
              </a:spcAft>
              <a:buClr>
                <a:schemeClr val="dk1"/>
              </a:buClr>
              <a:buSzPts val="2800"/>
              <a:buFont typeface="Arial"/>
              <a:buNone/>
            </a:pPr>
            <a:r>
              <a:rPr lang="en-US" dirty="0"/>
              <a:t>Configuration management tool</a:t>
            </a:r>
            <a:endParaRPr dirty="0"/>
          </a:p>
          <a:p>
            <a:pPr marL="50800" lvl="0" indent="0" algn="l" rtl="0">
              <a:lnSpc>
                <a:spcPct val="90000"/>
              </a:lnSpc>
              <a:spcBef>
                <a:spcPts val="1000"/>
              </a:spcBef>
              <a:spcAft>
                <a:spcPts val="0"/>
              </a:spcAft>
              <a:buSzPts val="2800"/>
              <a:buNone/>
            </a:pPr>
            <a:endParaRPr dirty="0"/>
          </a:p>
        </p:txBody>
      </p:sp>
      <p:sp>
        <p:nvSpPr>
          <p:cNvPr id="12" name="Google Shape;1119;p115">
            <a:extLst>
              <a:ext uri="{FF2B5EF4-FFF2-40B4-BE49-F238E27FC236}">
                <a16:creationId xmlns:a16="http://schemas.microsoft.com/office/drawing/2014/main" id="{48B7D870-9301-4E2D-8A21-DD026E8A4D0B}"/>
              </a:ext>
            </a:extLst>
          </p:cNvPr>
          <p:cNvSpPr txBox="1">
            <a:spLocks noGrp="1"/>
          </p:cNvSpPr>
          <p:nvPr>
            <p:ph type="body" idx="2"/>
          </p:nvPr>
        </p:nvSpPr>
        <p:spPr>
          <a:xfrm>
            <a:off x="3280038" y="792654"/>
            <a:ext cx="11250641" cy="1424965"/>
          </a:xfrm>
          <a:prstGeom prst="rect">
            <a:avLst/>
          </a:prstGeom>
          <a:noFill/>
          <a:ln>
            <a:noFill/>
          </a:ln>
        </p:spPr>
        <p:txBody>
          <a:bodyPr spcFirstLastPara="1" wrap="square" lIns="91425" tIns="45700" rIns="91425" bIns="45700" anchor="ctr" anchorCtr="0">
            <a:normAutofit/>
          </a:bodyPr>
          <a:lstStyle/>
          <a:p>
            <a:pPr marL="50800" indent="0">
              <a:buNone/>
            </a:pPr>
            <a:r>
              <a:rPr lang="en-US" kern="1200" dirty="0"/>
              <a:t>What is Jenkins?</a:t>
            </a:r>
            <a:endParaRPr kern="1200" dirty="0"/>
          </a:p>
        </p:txBody>
      </p:sp>
      <p:sp>
        <p:nvSpPr>
          <p:cNvPr id="15" name="Google Shape;1030;p108">
            <a:extLst>
              <a:ext uri="{FF2B5EF4-FFF2-40B4-BE49-F238E27FC236}">
                <a16:creationId xmlns:a16="http://schemas.microsoft.com/office/drawing/2014/main" id="{EF7909DF-FCA1-476C-B706-89CDCDFA7E37}"/>
              </a:ext>
            </a:extLst>
          </p:cNvPr>
          <p:cNvSpPr txBox="1">
            <a:spLocks noGrp="1"/>
          </p:cNvSpPr>
          <p:nvPr>
            <p:ph type="body" idx="1"/>
          </p:nvPr>
        </p:nvSpPr>
        <p:spPr>
          <a:xfrm>
            <a:off x="1375062" y="1597108"/>
            <a:ext cx="1698904" cy="674183"/>
          </a:xfrm>
          <a:prstGeom prst="rect">
            <a:avLst/>
          </a:prstGeom>
          <a:noFill/>
          <a:ln>
            <a:noFill/>
          </a:ln>
        </p:spPr>
        <p:txBody>
          <a:bodyPr spcFirstLastPara="1" wrap="square" lIns="91425" tIns="45700" rIns="91425" bIns="45700" anchor="t" anchorCtr="0">
            <a:normAutofit/>
          </a:bodyPr>
          <a:lstStyle/>
          <a:p>
            <a:pPr marL="50800" lvl="0" indent="0" algn="ctr" rtl="0">
              <a:lnSpc>
                <a:spcPct val="90000"/>
              </a:lnSpc>
              <a:spcBef>
                <a:spcPts val="1000"/>
              </a:spcBef>
              <a:spcAft>
                <a:spcPts val="0"/>
              </a:spcAft>
              <a:buSzPts val="2800"/>
              <a:buNone/>
            </a:pPr>
            <a:r>
              <a:rPr lang="en-US" dirty="0"/>
              <a:t>5</a:t>
            </a:r>
            <a:endParaRPr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140"/>
        <p:cNvGrpSpPr/>
        <p:nvPr/>
      </p:nvGrpSpPr>
      <p:grpSpPr>
        <a:xfrm>
          <a:off x="0" y="0"/>
          <a:ext cx="0" cy="0"/>
          <a:chOff x="0" y="0"/>
          <a:chExt cx="0" cy="0"/>
        </a:xfrm>
      </p:grpSpPr>
      <p:sp>
        <p:nvSpPr>
          <p:cNvPr id="1142" name="Google Shape;1142;p66"/>
          <p:cNvSpPr txBox="1">
            <a:spLocks noGrp="1"/>
          </p:cNvSpPr>
          <p:nvPr>
            <p:ph type="title"/>
          </p:nvPr>
        </p:nvSpPr>
        <p:spPr>
          <a:xfrm>
            <a:off x="4445876" y="626545"/>
            <a:ext cx="11209283" cy="665045"/>
          </a:xfrm>
          <a:prstGeom prst="rect">
            <a:avLst/>
          </a:prstGeom>
          <a:noFill/>
          <a:ln>
            <a:noFill/>
          </a:ln>
        </p:spPr>
        <p:txBody>
          <a:bodyPr spcFirstLastPara="1" wrap="square" lIns="91425" tIns="45700" rIns="91425" bIns="45700" anchor="ctr" anchorCtr="0">
            <a:noAutofit/>
          </a:bodyPr>
          <a:lstStyle/>
          <a:p>
            <a:pPr marL="0" lvl="0" indent="0"/>
            <a:r>
              <a:rPr lang="en-US" dirty="0">
                <a:solidFill>
                  <a:schemeClr val="tx1">
                    <a:lumMod val="75000"/>
                    <a:lumOff val="25000"/>
                  </a:schemeClr>
                </a:solidFill>
              </a:rPr>
              <a:t>Building a Maven Project with Jenkins</a:t>
            </a:r>
            <a:endParaRPr dirty="0">
              <a:solidFill>
                <a:schemeClr val="tx1">
                  <a:lumMod val="75000"/>
                  <a:lumOff val="25000"/>
                </a:schemeClr>
              </a:solidFill>
            </a:endParaRPr>
          </a:p>
        </p:txBody>
      </p:sp>
      <p:sp>
        <p:nvSpPr>
          <p:cNvPr id="1143" name="Google Shape;1143;p66"/>
          <p:cNvSpPr txBox="1">
            <a:spLocks noGrp="1"/>
          </p:cNvSpPr>
          <p:nvPr>
            <p:ph type="body" idx="1"/>
          </p:nvPr>
        </p:nvSpPr>
        <p:spPr>
          <a:xfrm>
            <a:off x="4872420" y="1659833"/>
            <a:ext cx="10420132" cy="5527418"/>
          </a:xfrm>
          <a:prstGeom prst="rect">
            <a:avLst/>
          </a:prstGeom>
          <a:noFill/>
          <a:ln>
            <a:noFill/>
          </a:ln>
        </p:spPr>
        <p:txBody>
          <a:bodyPr spcFirstLastPara="1" wrap="square" lIns="91425" tIns="0" rIns="91425" bIns="0" anchor="t" anchorCtr="0">
            <a:noAutofit/>
          </a:bodyPr>
          <a:lstStyle/>
          <a:p>
            <a:pPr marL="0" lvl="0" indent="0">
              <a:lnSpc>
                <a:spcPct val="107000"/>
              </a:lnSpc>
              <a:spcBef>
                <a:spcPts val="0"/>
              </a:spcBef>
              <a:buSzPts val="2200"/>
              <a:buNone/>
            </a:pPr>
            <a:r>
              <a:rPr lang="en-US" dirty="0">
                <a:solidFill>
                  <a:schemeClr val="tx1">
                    <a:lumMod val="75000"/>
                    <a:lumOff val="25000"/>
                  </a:schemeClr>
                </a:solidFill>
                <a:latin typeface="Open Sans Semibold" panose="020B0706030804020204" pitchFamily="34" charset="0"/>
                <a:ea typeface="Open Sans Semibold" panose="020B0706030804020204" pitchFamily="34" charset="0"/>
                <a:cs typeface="Open Sans Semibold" panose="020B0706030804020204" pitchFamily="34" charset="0"/>
              </a:rPr>
              <a:t>Problem Statement: </a:t>
            </a:r>
          </a:p>
          <a:p>
            <a:pPr marL="0" lvl="0" indent="0">
              <a:lnSpc>
                <a:spcPct val="107000"/>
              </a:lnSpc>
              <a:spcBef>
                <a:spcPts val="0"/>
              </a:spcBef>
              <a:buSzPts val="2200"/>
              <a:buNone/>
            </a:pPr>
            <a:endParaRPr dirty="0">
              <a:latin typeface="Open Sans" panose="020B0606030504020204" pitchFamily="34" charset="0"/>
              <a:ea typeface="Open Sans" panose="020B0606030504020204" pitchFamily="34" charset="0"/>
              <a:cs typeface="Open Sans" panose="020B0606030504020204" pitchFamily="34" charset="0"/>
            </a:endParaRPr>
          </a:p>
          <a:p>
            <a:pPr marL="0" lvl="0" indent="0">
              <a:lnSpc>
                <a:spcPct val="107000"/>
              </a:lnSpc>
              <a:spcBef>
                <a:spcPts val="0"/>
              </a:spcBef>
              <a:buSzPts val="1100"/>
              <a:buNone/>
            </a:pPr>
            <a:r>
              <a:rPr lang="en-US"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You’re a DevOps engineer at </a:t>
            </a:r>
            <a:r>
              <a:rPr lang="en-US" dirty="0" err="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PlanMyTrip</a:t>
            </a:r>
            <a:r>
              <a:rPr lang="en-US"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which is a web and mobile based app company that helps users plan their itineraries based on distance, climate, availability of transport, and accommodation. The company wants to use the </a:t>
            </a:r>
            <a:r>
              <a:rPr lang="en-US" dirty="0" err="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OpenWeatherMap</a:t>
            </a:r>
            <a:r>
              <a:rPr lang="en-US"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API for weather predictions. You’re required to write a microservice that checks if the API is up and set up a Jenkins build job to compile and package the app with Jenkins. The program and the build job is expected to be expanded in the future to add additional functionalities like redirection, notification, etc. You’re expected to create the program and build job to scale.</a:t>
            </a:r>
            <a:endParaRPr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a:p>
            <a:pPr marL="0" lvl="0" indent="0" algn="l" rtl="0">
              <a:lnSpc>
                <a:spcPct val="107000"/>
              </a:lnSpc>
              <a:spcBef>
                <a:spcPts val="0"/>
              </a:spcBef>
              <a:spcAft>
                <a:spcPts val="0"/>
              </a:spcAft>
              <a:buClr>
                <a:srgbClr val="000000"/>
              </a:buClr>
              <a:buSzPts val="2200"/>
              <a:buNone/>
            </a:pPr>
            <a:endParaRPr u="sng" dirty="0">
              <a:solidFill>
                <a:srgbClr val="FFFFFF"/>
              </a:solidFill>
              <a:latin typeface="Open Sans" panose="020B0606030504020204" pitchFamily="34" charset="0"/>
              <a:ea typeface="Open Sans" panose="020B0606030504020204" pitchFamily="34" charset="0"/>
              <a:cs typeface="Open Sans" panose="020B0606030504020204" pitchFamily="34" charset="0"/>
            </a:endParaRPr>
          </a:p>
          <a:p>
            <a:pPr marL="0" indent="0">
              <a:lnSpc>
                <a:spcPct val="107000"/>
              </a:lnSpc>
              <a:spcBef>
                <a:spcPts val="0"/>
              </a:spcBef>
              <a:buSzPts val="2200"/>
              <a:buNone/>
            </a:pPr>
            <a:r>
              <a:rPr lang="en-US" dirty="0">
                <a:solidFill>
                  <a:schemeClr val="tx1">
                    <a:lumMod val="75000"/>
                    <a:lumOff val="25000"/>
                  </a:schemeClr>
                </a:solidFill>
                <a:latin typeface="Open Sans Semibold" panose="020B0706030804020204" pitchFamily="34" charset="0"/>
                <a:ea typeface="Open Sans Semibold" panose="020B0706030804020204" pitchFamily="34" charset="0"/>
                <a:cs typeface="Open Sans Semibold" panose="020B0706030804020204" pitchFamily="34" charset="0"/>
              </a:rPr>
              <a:t>Requirements:</a:t>
            </a:r>
            <a:endParaRPr dirty="0">
              <a:solidFill>
                <a:srgbClr val="FFFFFF"/>
              </a:solidFill>
              <a:latin typeface="Open Sans" panose="020B0606030504020204" pitchFamily="34" charset="0"/>
              <a:ea typeface="Open Sans" panose="020B0606030504020204" pitchFamily="34" charset="0"/>
              <a:cs typeface="Open Sans" panose="020B0606030504020204" pitchFamily="34" charset="0"/>
            </a:endParaRPr>
          </a:p>
          <a:p>
            <a:pPr lvl="0" indent="-361950">
              <a:lnSpc>
                <a:spcPct val="125000"/>
              </a:lnSpc>
              <a:spcBef>
                <a:spcPts val="0"/>
              </a:spcBef>
              <a:buClr>
                <a:schemeClr val="tx1">
                  <a:lumMod val="75000"/>
                  <a:lumOff val="25000"/>
                </a:schemeClr>
              </a:buClr>
              <a:buSzPts val="2100"/>
              <a:buFont typeface="Open Sans"/>
              <a:buChar char="●"/>
            </a:pPr>
            <a:r>
              <a:rPr lang="en-US"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The program should be built with Maven</a:t>
            </a:r>
            <a:endParaRPr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a:p>
            <a:pPr lvl="0" indent="-361950">
              <a:lnSpc>
                <a:spcPct val="125000"/>
              </a:lnSpc>
              <a:spcBef>
                <a:spcPts val="0"/>
              </a:spcBef>
              <a:buClr>
                <a:schemeClr val="tx1">
                  <a:lumMod val="75000"/>
                  <a:lumOff val="25000"/>
                </a:schemeClr>
              </a:buClr>
              <a:buSzPts val="2100"/>
              <a:buFont typeface="Open Sans"/>
              <a:buChar char="●"/>
            </a:pPr>
            <a:r>
              <a:rPr lang="en-US"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The build job should be designed to build a local repository</a:t>
            </a:r>
            <a:endParaRPr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a:p>
            <a:pPr lvl="0" indent="-361950">
              <a:lnSpc>
                <a:spcPct val="125000"/>
              </a:lnSpc>
              <a:spcBef>
                <a:spcPts val="0"/>
              </a:spcBef>
              <a:buClr>
                <a:schemeClr val="tx1">
                  <a:lumMod val="75000"/>
                  <a:lumOff val="25000"/>
                </a:schemeClr>
              </a:buClr>
              <a:buSzPts val="2100"/>
              <a:buFont typeface="Open Sans"/>
              <a:buChar char="●"/>
            </a:pPr>
            <a:r>
              <a:rPr lang="en-US"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The build job should compile and run the code if the build succeeds</a:t>
            </a:r>
            <a:endParaRPr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a:p>
            <a:pPr marL="0" lvl="0" indent="0" algn="l" rtl="0">
              <a:lnSpc>
                <a:spcPct val="107000"/>
              </a:lnSpc>
              <a:spcBef>
                <a:spcPts val="0"/>
              </a:spcBef>
              <a:spcAft>
                <a:spcPts val="0"/>
              </a:spcAft>
              <a:buClr>
                <a:srgbClr val="000000"/>
              </a:buClr>
              <a:buSzPts val="2200"/>
              <a:buNone/>
            </a:pPr>
            <a:endParaRPr dirty="0">
              <a:latin typeface="Open Sans" panose="020B0606030504020204" pitchFamily="34" charset="0"/>
              <a:ea typeface="Open Sans" panose="020B0606030504020204" pitchFamily="34" charset="0"/>
              <a:cs typeface="Open Sans" panose="020B0606030504020204" pitchFamily="34"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37"/>
        <p:cNvGrpSpPr/>
        <p:nvPr/>
      </p:nvGrpSpPr>
      <p:grpSpPr>
        <a:xfrm>
          <a:off x="0" y="0"/>
          <a:ext cx="0" cy="0"/>
          <a:chOff x="0" y="0"/>
          <a:chExt cx="0" cy="0"/>
        </a:xfrm>
      </p:grpSpPr>
      <p:sp>
        <p:nvSpPr>
          <p:cNvPr id="438" name="Google Shape;438;p92"/>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3F3F3F"/>
              </a:buClr>
              <a:buSzPts val="3200"/>
              <a:buFont typeface="Open Sans ExtraBold"/>
              <a:buNone/>
            </a:pPr>
            <a:r>
              <a:rPr lang="en-US"/>
              <a:t>Need for Version Control Systems</a:t>
            </a:r>
            <a:endParaRPr/>
          </a:p>
        </p:txBody>
      </p:sp>
      <p:pic>
        <p:nvPicPr>
          <p:cNvPr id="440" name="Google Shape;440;p92" descr="https://lh4.googleusercontent.com/EU9zgiwQiRkMKxjWtwiRoRkoOpNyUTWhSBCzlvXkxFR-ei_uBJYRPHw3rlJKztcq91x4KYY9DDfAIKGV5C9lVGQbrW1d0wvBl24TfgySkWtpVUT5InJtmHDtPT3GhskRQaQ7mFyd0ac"/>
          <p:cNvPicPr preferRelativeResize="0"/>
          <p:nvPr/>
        </p:nvPicPr>
        <p:blipFill rotWithShape="1">
          <a:blip r:embed="rId3">
            <a:alphaModFix/>
          </a:blip>
          <a:srcRect/>
          <a:stretch/>
        </p:blipFill>
        <p:spPr>
          <a:xfrm>
            <a:off x="5830931" y="2853556"/>
            <a:ext cx="4576016" cy="4496870"/>
          </a:xfrm>
          <a:prstGeom prst="rect">
            <a:avLst/>
          </a:prstGeom>
          <a:noFill/>
          <a:ln>
            <a:noFill/>
          </a:ln>
        </p:spPr>
      </p:pic>
      <p:sp>
        <p:nvSpPr>
          <p:cNvPr id="441" name="Google Shape;441;p92"/>
          <p:cNvSpPr txBox="1"/>
          <p:nvPr/>
        </p:nvSpPr>
        <p:spPr>
          <a:xfrm>
            <a:off x="3742843" y="1104565"/>
            <a:ext cx="8901102" cy="600124"/>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Clr>
                <a:srgbClr val="000000"/>
              </a:buClr>
              <a:buSzPts val="2200"/>
              <a:buFont typeface="Arial"/>
              <a:buNone/>
            </a:pPr>
            <a:r>
              <a:rPr lang="en-US" sz="2200" b="0" i="0" u="none" strike="noStrike" cap="none" dirty="0">
                <a:solidFill>
                  <a:schemeClr val="tx1">
                    <a:lumMod val="75000"/>
                    <a:lumOff val="25000"/>
                  </a:schemeClr>
                </a:solidFill>
                <a:latin typeface="Open Sans"/>
                <a:ea typeface="Open Sans"/>
                <a:cs typeface="Open Sans"/>
                <a:sym typeface="Open Sans"/>
              </a:rPr>
              <a:t>Version control systems can be used to accomplish various tasks. </a:t>
            </a:r>
            <a:endParaRPr sz="1400" b="0" i="0" u="none" strike="noStrike" cap="none" dirty="0">
              <a:solidFill>
                <a:schemeClr val="tx1">
                  <a:lumMod val="75000"/>
                  <a:lumOff val="25000"/>
                </a:schemeClr>
              </a:solidFill>
              <a:sym typeface="Arial"/>
            </a:endParaRPr>
          </a:p>
        </p:txBody>
      </p:sp>
      <p:sp>
        <p:nvSpPr>
          <p:cNvPr id="442" name="Google Shape;442;p92"/>
          <p:cNvSpPr txBox="1"/>
          <p:nvPr/>
        </p:nvSpPr>
        <p:spPr>
          <a:xfrm>
            <a:off x="5792856" y="2032970"/>
            <a:ext cx="4571364" cy="76940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dirty="0">
                <a:solidFill>
                  <a:schemeClr val="tx1">
                    <a:lumMod val="75000"/>
                    <a:lumOff val="25000"/>
                  </a:schemeClr>
                </a:solidFill>
                <a:latin typeface="Open Sans"/>
                <a:ea typeface="Open Sans"/>
                <a:cs typeface="Open Sans"/>
                <a:sym typeface="Open Sans"/>
              </a:rPr>
              <a:t>Files are checked into version </a:t>
            </a:r>
            <a:endParaRPr sz="1400" b="0" i="0" u="none" strike="noStrike" cap="none" dirty="0">
              <a:solidFill>
                <a:schemeClr val="tx1">
                  <a:lumMod val="75000"/>
                  <a:lumOff val="25000"/>
                </a:schemeClr>
              </a:solidFill>
              <a:sym typeface="Arial"/>
            </a:endParaRPr>
          </a:p>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dirty="0">
                <a:solidFill>
                  <a:schemeClr val="tx1">
                    <a:lumMod val="75000"/>
                    <a:lumOff val="25000"/>
                  </a:schemeClr>
                </a:solidFill>
                <a:latin typeface="Open Sans"/>
                <a:ea typeface="Open Sans"/>
                <a:cs typeface="Open Sans"/>
                <a:sym typeface="Open Sans"/>
              </a:rPr>
              <a:t>control by registered users only.</a:t>
            </a:r>
            <a:endParaRPr sz="2200" b="0" i="0" u="none" strike="noStrike" cap="none" dirty="0">
              <a:solidFill>
                <a:schemeClr val="tx1">
                  <a:lumMod val="75000"/>
                  <a:lumOff val="25000"/>
                </a:schemeClr>
              </a:solidFill>
              <a:latin typeface="Open Sans"/>
              <a:ea typeface="Open Sans"/>
              <a:cs typeface="Open Sans"/>
              <a:sym typeface="Open Sans"/>
            </a:endParaRPr>
          </a:p>
        </p:txBody>
      </p:sp>
      <p:sp>
        <p:nvSpPr>
          <p:cNvPr id="443" name="Google Shape;443;p92"/>
          <p:cNvSpPr txBox="1"/>
          <p:nvPr/>
        </p:nvSpPr>
        <p:spPr>
          <a:xfrm>
            <a:off x="9747090" y="3191684"/>
            <a:ext cx="5131589" cy="110795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dirty="0">
                <a:solidFill>
                  <a:schemeClr val="tx1">
                    <a:lumMod val="75000"/>
                    <a:lumOff val="25000"/>
                  </a:schemeClr>
                </a:solidFill>
                <a:latin typeface="Open Sans"/>
                <a:ea typeface="Open Sans"/>
                <a:cs typeface="Open Sans"/>
                <a:sym typeface="Open Sans"/>
              </a:rPr>
              <a:t>The username and timestamp of the </a:t>
            </a:r>
            <a:endParaRPr sz="1400" b="0" i="0" u="none" strike="noStrike" cap="none" dirty="0">
              <a:solidFill>
                <a:schemeClr val="tx1">
                  <a:lumMod val="75000"/>
                  <a:lumOff val="25000"/>
                </a:schemeClr>
              </a:solidFill>
              <a:sym typeface="Arial"/>
            </a:endParaRPr>
          </a:p>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dirty="0">
                <a:solidFill>
                  <a:schemeClr val="tx1">
                    <a:lumMod val="75000"/>
                    <a:lumOff val="25000"/>
                  </a:schemeClr>
                </a:solidFill>
                <a:latin typeface="Open Sans"/>
                <a:ea typeface="Open Sans"/>
                <a:cs typeface="Open Sans"/>
                <a:sym typeface="Open Sans"/>
              </a:rPr>
              <a:t>check-in are associated with the revision.</a:t>
            </a:r>
            <a:endParaRPr sz="2200" b="0" i="0" u="none" strike="noStrike" cap="none" dirty="0">
              <a:solidFill>
                <a:schemeClr val="tx1">
                  <a:lumMod val="75000"/>
                  <a:lumOff val="25000"/>
                </a:schemeClr>
              </a:solidFill>
              <a:latin typeface="Open Sans"/>
              <a:ea typeface="Open Sans"/>
              <a:cs typeface="Open Sans"/>
              <a:sym typeface="Open Sans"/>
            </a:endParaRPr>
          </a:p>
        </p:txBody>
      </p:sp>
      <p:sp>
        <p:nvSpPr>
          <p:cNvPr id="444" name="Google Shape;444;p92"/>
          <p:cNvSpPr txBox="1"/>
          <p:nvPr/>
        </p:nvSpPr>
        <p:spPr>
          <a:xfrm>
            <a:off x="10537641" y="5325825"/>
            <a:ext cx="4988094" cy="76940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dirty="0">
                <a:solidFill>
                  <a:schemeClr val="tx1">
                    <a:lumMod val="75000"/>
                    <a:lumOff val="25000"/>
                  </a:schemeClr>
                </a:solidFill>
                <a:latin typeface="Open Sans"/>
                <a:ea typeface="Open Sans"/>
                <a:cs typeface="Open Sans"/>
                <a:sym typeface="Open Sans"/>
              </a:rPr>
              <a:t>Each file check-in gets a new version </a:t>
            </a:r>
            <a:endParaRPr sz="1400" b="0" i="0" u="none" strike="noStrike" cap="none" dirty="0">
              <a:solidFill>
                <a:schemeClr val="tx1">
                  <a:lumMod val="75000"/>
                  <a:lumOff val="25000"/>
                </a:schemeClr>
              </a:solidFill>
              <a:sym typeface="Arial"/>
            </a:endParaRPr>
          </a:p>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dirty="0">
                <a:solidFill>
                  <a:schemeClr val="tx1">
                    <a:lumMod val="75000"/>
                    <a:lumOff val="25000"/>
                  </a:schemeClr>
                </a:solidFill>
                <a:latin typeface="Open Sans"/>
                <a:ea typeface="Open Sans"/>
                <a:cs typeface="Open Sans"/>
                <a:sym typeface="Open Sans"/>
              </a:rPr>
              <a:t>which is usually a number.</a:t>
            </a:r>
            <a:endParaRPr sz="2200" b="0" i="0" u="none" strike="noStrike" cap="none" dirty="0">
              <a:solidFill>
                <a:schemeClr val="tx1">
                  <a:lumMod val="75000"/>
                  <a:lumOff val="25000"/>
                </a:schemeClr>
              </a:solidFill>
              <a:latin typeface="Open Sans"/>
              <a:ea typeface="Open Sans"/>
              <a:cs typeface="Open Sans"/>
              <a:sym typeface="Open Sans"/>
            </a:endParaRPr>
          </a:p>
        </p:txBody>
      </p:sp>
      <p:sp>
        <p:nvSpPr>
          <p:cNvPr id="445" name="Google Shape;445;p92"/>
          <p:cNvSpPr txBox="1"/>
          <p:nvPr/>
        </p:nvSpPr>
        <p:spPr>
          <a:xfrm>
            <a:off x="8729557" y="7368686"/>
            <a:ext cx="4988094" cy="76940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dirty="0">
                <a:solidFill>
                  <a:schemeClr val="tx1">
                    <a:lumMod val="75000"/>
                    <a:lumOff val="25000"/>
                  </a:schemeClr>
                </a:solidFill>
                <a:latin typeface="Open Sans"/>
                <a:ea typeface="Open Sans"/>
                <a:cs typeface="Open Sans"/>
                <a:sym typeface="Open Sans"/>
              </a:rPr>
              <a:t>All the previous versions of a file can </a:t>
            </a:r>
            <a:endParaRPr sz="1400" b="0" i="0" u="none" strike="noStrike" cap="none" dirty="0">
              <a:solidFill>
                <a:schemeClr val="tx1">
                  <a:lumMod val="75000"/>
                  <a:lumOff val="25000"/>
                </a:schemeClr>
              </a:solidFill>
              <a:sym typeface="Arial"/>
            </a:endParaRPr>
          </a:p>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dirty="0">
                <a:solidFill>
                  <a:schemeClr val="tx1">
                    <a:lumMod val="75000"/>
                    <a:lumOff val="25000"/>
                  </a:schemeClr>
                </a:solidFill>
                <a:latin typeface="Open Sans"/>
                <a:ea typeface="Open Sans"/>
                <a:cs typeface="Open Sans"/>
                <a:sym typeface="Open Sans"/>
              </a:rPr>
              <a:t>be easily extracted.</a:t>
            </a:r>
            <a:endParaRPr sz="2200" b="0" i="0" u="none" strike="noStrike" cap="none" dirty="0">
              <a:solidFill>
                <a:schemeClr val="tx1">
                  <a:lumMod val="75000"/>
                  <a:lumOff val="25000"/>
                </a:schemeClr>
              </a:solidFill>
              <a:latin typeface="Open Sans"/>
              <a:ea typeface="Open Sans"/>
              <a:cs typeface="Open Sans"/>
              <a:sym typeface="Open Sans"/>
            </a:endParaRPr>
          </a:p>
        </p:txBody>
      </p:sp>
      <p:sp>
        <p:nvSpPr>
          <p:cNvPr id="446" name="Google Shape;446;p92"/>
          <p:cNvSpPr txBox="1"/>
          <p:nvPr/>
        </p:nvSpPr>
        <p:spPr>
          <a:xfrm>
            <a:off x="3196201" y="7350426"/>
            <a:ext cx="4458018" cy="76940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dirty="0">
                <a:solidFill>
                  <a:schemeClr val="tx1">
                    <a:lumMod val="75000"/>
                    <a:lumOff val="25000"/>
                  </a:schemeClr>
                </a:solidFill>
                <a:latin typeface="Open Sans"/>
                <a:ea typeface="Open Sans"/>
                <a:cs typeface="Open Sans"/>
                <a:sym typeface="Open Sans"/>
              </a:rPr>
              <a:t>The latest versions of all files </a:t>
            </a:r>
            <a:endParaRPr sz="1400" b="0" i="0" u="none" strike="noStrike" cap="none" dirty="0">
              <a:solidFill>
                <a:schemeClr val="tx1">
                  <a:lumMod val="75000"/>
                  <a:lumOff val="25000"/>
                </a:schemeClr>
              </a:solidFill>
              <a:sym typeface="Arial"/>
            </a:endParaRPr>
          </a:p>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dirty="0">
                <a:solidFill>
                  <a:schemeClr val="tx1">
                    <a:lumMod val="75000"/>
                    <a:lumOff val="25000"/>
                  </a:schemeClr>
                </a:solidFill>
                <a:latin typeface="Open Sans"/>
                <a:ea typeface="Open Sans"/>
                <a:cs typeface="Open Sans"/>
                <a:sym typeface="Open Sans"/>
              </a:rPr>
              <a:t>are often referred to as “heads.”</a:t>
            </a:r>
            <a:endParaRPr sz="2200" b="0" i="0" u="none" strike="noStrike" cap="none" dirty="0">
              <a:solidFill>
                <a:schemeClr val="tx1">
                  <a:lumMod val="75000"/>
                  <a:lumOff val="25000"/>
                </a:schemeClr>
              </a:solidFill>
              <a:latin typeface="Open Sans"/>
              <a:ea typeface="Open Sans"/>
              <a:cs typeface="Open Sans"/>
              <a:sym typeface="Open Sans"/>
            </a:endParaRPr>
          </a:p>
        </p:txBody>
      </p:sp>
      <p:sp>
        <p:nvSpPr>
          <p:cNvPr id="447" name="Google Shape;447;p92"/>
          <p:cNvSpPr txBox="1"/>
          <p:nvPr/>
        </p:nvSpPr>
        <p:spPr>
          <a:xfrm>
            <a:off x="1548385" y="5414677"/>
            <a:ext cx="4458018" cy="76940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dirty="0">
                <a:solidFill>
                  <a:schemeClr val="tx1">
                    <a:lumMod val="75000"/>
                    <a:lumOff val="25000"/>
                  </a:schemeClr>
                </a:solidFill>
                <a:latin typeface="Open Sans"/>
                <a:ea typeface="Open Sans"/>
                <a:cs typeface="Open Sans"/>
                <a:sym typeface="Open Sans"/>
              </a:rPr>
              <a:t>Source control systems </a:t>
            </a:r>
            <a:endParaRPr sz="1400" b="0" i="0" u="none" strike="noStrike" cap="none" dirty="0">
              <a:solidFill>
                <a:schemeClr val="tx1">
                  <a:lumMod val="75000"/>
                  <a:lumOff val="25000"/>
                </a:schemeClr>
              </a:solidFill>
              <a:sym typeface="Arial"/>
            </a:endParaRPr>
          </a:p>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dirty="0">
                <a:solidFill>
                  <a:schemeClr val="tx1">
                    <a:lumMod val="75000"/>
                    <a:lumOff val="25000"/>
                  </a:schemeClr>
                </a:solidFill>
                <a:latin typeface="Open Sans"/>
                <a:ea typeface="Open Sans"/>
                <a:cs typeface="Open Sans"/>
                <a:sym typeface="Open Sans"/>
              </a:rPr>
              <a:t>are organized into repositories.</a:t>
            </a:r>
            <a:endParaRPr sz="2200" b="0" i="0" u="none" strike="noStrike" cap="none" dirty="0">
              <a:solidFill>
                <a:schemeClr val="tx1">
                  <a:lumMod val="75000"/>
                  <a:lumOff val="25000"/>
                </a:schemeClr>
              </a:solidFill>
              <a:latin typeface="Open Sans"/>
              <a:ea typeface="Open Sans"/>
              <a:cs typeface="Open Sans"/>
              <a:sym typeface="Open Sans"/>
            </a:endParaRPr>
          </a:p>
        </p:txBody>
      </p:sp>
      <p:sp>
        <p:nvSpPr>
          <p:cNvPr id="448" name="Google Shape;448;p92"/>
          <p:cNvSpPr txBox="1"/>
          <p:nvPr/>
        </p:nvSpPr>
        <p:spPr>
          <a:xfrm>
            <a:off x="1813036" y="3052185"/>
            <a:ext cx="4569752" cy="110795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dirty="0">
                <a:solidFill>
                  <a:schemeClr val="tx1">
                    <a:lumMod val="75000"/>
                    <a:lumOff val="25000"/>
                  </a:schemeClr>
                </a:solidFill>
                <a:latin typeface="Open Sans"/>
                <a:ea typeface="Open Sans"/>
                <a:cs typeface="Open Sans"/>
                <a:sym typeface="Open Sans"/>
              </a:rPr>
              <a:t>Supports branching where the </a:t>
            </a:r>
            <a:endParaRPr sz="1400" b="0" i="0" u="none" strike="noStrike" cap="none" dirty="0">
              <a:solidFill>
                <a:schemeClr val="tx1">
                  <a:lumMod val="75000"/>
                  <a:lumOff val="25000"/>
                </a:schemeClr>
              </a:solidFill>
              <a:sym typeface="Arial"/>
            </a:endParaRPr>
          </a:p>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dirty="0">
                <a:solidFill>
                  <a:schemeClr val="tx1">
                    <a:lumMod val="75000"/>
                    <a:lumOff val="25000"/>
                  </a:schemeClr>
                </a:solidFill>
                <a:latin typeface="Open Sans"/>
                <a:ea typeface="Open Sans"/>
                <a:cs typeface="Open Sans"/>
                <a:sym typeface="Open Sans"/>
              </a:rPr>
              <a:t>head of the repository is split for </a:t>
            </a:r>
            <a:endParaRPr sz="1400" b="0" i="0" u="none" strike="noStrike" cap="none" dirty="0">
              <a:solidFill>
                <a:schemeClr val="tx1">
                  <a:lumMod val="75000"/>
                  <a:lumOff val="25000"/>
                </a:schemeClr>
              </a:solidFill>
              <a:sym typeface="Arial"/>
            </a:endParaRPr>
          </a:p>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dirty="0">
                <a:solidFill>
                  <a:schemeClr val="tx1">
                    <a:lumMod val="75000"/>
                    <a:lumOff val="25000"/>
                  </a:schemeClr>
                </a:solidFill>
                <a:latin typeface="Open Sans"/>
                <a:ea typeface="Open Sans"/>
                <a:cs typeface="Open Sans"/>
                <a:sym typeface="Open Sans"/>
              </a:rPr>
              <a:t>parallel development.</a:t>
            </a:r>
            <a:endParaRPr sz="2200" b="0" i="0" u="none" strike="noStrike" cap="none" dirty="0">
              <a:solidFill>
                <a:schemeClr val="tx1">
                  <a:lumMod val="75000"/>
                  <a:lumOff val="25000"/>
                </a:schemeClr>
              </a:solidFill>
              <a:latin typeface="Open Sans"/>
              <a:ea typeface="Open Sans"/>
              <a:cs typeface="Open Sans"/>
              <a:sym typeface="Open Sans"/>
            </a:endParaRPr>
          </a:p>
        </p:txBody>
      </p:sp>
      <p:pic>
        <p:nvPicPr>
          <p:cNvPr id="13" name="Google Shape;39;p26">
            <a:extLst>
              <a:ext uri="{FF2B5EF4-FFF2-40B4-BE49-F238E27FC236}">
                <a16:creationId xmlns:a16="http://schemas.microsoft.com/office/drawing/2014/main" id="{8139BF25-5FFA-4312-B686-B73A326F334D}"/>
              </a:ext>
            </a:extLst>
          </p:cNvPr>
          <p:cNvPicPr preferRelativeResize="0"/>
          <p:nvPr/>
        </p:nvPicPr>
        <p:blipFill rotWithShape="1">
          <a:blip r:embed="rId4">
            <a:alphaModFix/>
          </a:blip>
          <a:srcRect t="6807" b="6798"/>
          <a:stretch/>
        </p:blipFill>
        <p:spPr>
          <a:xfrm>
            <a:off x="3229959" y="797822"/>
            <a:ext cx="10048339" cy="1015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53"/>
        <p:cNvGrpSpPr/>
        <p:nvPr/>
      </p:nvGrpSpPr>
      <p:grpSpPr>
        <a:xfrm>
          <a:off x="0" y="0"/>
          <a:ext cx="0" cy="0"/>
          <a:chOff x="0" y="0"/>
          <a:chExt cx="0" cy="0"/>
        </a:xfrm>
      </p:grpSpPr>
      <p:sp>
        <p:nvSpPr>
          <p:cNvPr id="454" name="Google Shape;454;p93"/>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3F3F3F"/>
              </a:buClr>
              <a:buSzPts val="3200"/>
              <a:buFont typeface="Open Sans ExtraBold"/>
              <a:buNone/>
            </a:pPr>
            <a:r>
              <a:rPr lang="en-US"/>
              <a:t>Repository Usage</a:t>
            </a:r>
            <a:endParaRPr/>
          </a:p>
        </p:txBody>
      </p:sp>
      <p:grpSp>
        <p:nvGrpSpPr>
          <p:cNvPr id="456" name="Google Shape;456;p93"/>
          <p:cNvGrpSpPr/>
          <p:nvPr/>
        </p:nvGrpSpPr>
        <p:grpSpPr>
          <a:xfrm>
            <a:off x="3465240" y="1315705"/>
            <a:ext cx="8627233" cy="7548377"/>
            <a:chOff x="4099417" y="1436690"/>
            <a:chExt cx="7833394" cy="6965511"/>
          </a:xfrm>
        </p:grpSpPr>
        <p:sp>
          <p:nvSpPr>
            <p:cNvPr id="457" name="Google Shape;457;p93"/>
            <p:cNvSpPr/>
            <p:nvPr/>
          </p:nvSpPr>
          <p:spPr>
            <a:xfrm>
              <a:off x="8356600" y="3940915"/>
              <a:ext cx="1720645" cy="1708528"/>
            </a:xfrm>
            <a:custGeom>
              <a:avLst/>
              <a:gdLst/>
              <a:ahLst/>
              <a:cxnLst/>
              <a:rect l="l" t="t" r="r" b="b"/>
              <a:pathLst>
                <a:path w="852" h="846" extrusionOk="0">
                  <a:moveTo>
                    <a:pt x="0" y="492"/>
                  </a:moveTo>
                  <a:lnTo>
                    <a:pt x="0" y="492"/>
                  </a:lnTo>
                  <a:lnTo>
                    <a:pt x="32" y="494"/>
                  </a:lnTo>
                  <a:lnTo>
                    <a:pt x="62" y="496"/>
                  </a:lnTo>
                  <a:lnTo>
                    <a:pt x="90" y="494"/>
                  </a:lnTo>
                  <a:lnTo>
                    <a:pt x="118" y="492"/>
                  </a:lnTo>
                  <a:lnTo>
                    <a:pt x="144" y="488"/>
                  </a:lnTo>
                  <a:lnTo>
                    <a:pt x="170" y="482"/>
                  </a:lnTo>
                  <a:lnTo>
                    <a:pt x="194" y="474"/>
                  </a:lnTo>
                  <a:lnTo>
                    <a:pt x="216" y="466"/>
                  </a:lnTo>
                  <a:lnTo>
                    <a:pt x="238" y="456"/>
                  </a:lnTo>
                  <a:lnTo>
                    <a:pt x="258" y="444"/>
                  </a:lnTo>
                  <a:lnTo>
                    <a:pt x="278" y="430"/>
                  </a:lnTo>
                  <a:lnTo>
                    <a:pt x="296" y="416"/>
                  </a:lnTo>
                  <a:lnTo>
                    <a:pt x="312" y="402"/>
                  </a:lnTo>
                  <a:lnTo>
                    <a:pt x="328" y="386"/>
                  </a:lnTo>
                  <a:lnTo>
                    <a:pt x="342" y="368"/>
                  </a:lnTo>
                  <a:lnTo>
                    <a:pt x="354" y="350"/>
                  </a:lnTo>
                  <a:lnTo>
                    <a:pt x="366" y="330"/>
                  </a:lnTo>
                  <a:lnTo>
                    <a:pt x="376" y="312"/>
                  </a:lnTo>
                  <a:lnTo>
                    <a:pt x="384" y="292"/>
                  </a:lnTo>
                  <a:lnTo>
                    <a:pt x="392" y="270"/>
                  </a:lnTo>
                  <a:lnTo>
                    <a:pt x="398" y="248"/>
                  </a:lnTo>
                  <a:lnTo>
                    <a:pt x="402" y="226"/>
                  </a:lnTo>
                  <a:lnTo>
                    <a:pt x="404" y="204"/>
                  </a:lnTo>
                  <a:lnTo>
                    <a:pt x="406" y="182"/>
                  </a:lnTo>
                  <a:lnTo>
                    <a:pt x="406" y="160"/>
                  </a:lnTo>
                  <a:lnTo>
                    <a:pt x="404" y="136"/>
                  </a:lnTo>
                  <a:lnTo>
                    <a:pt x="400" y="114"/>
                  </a:lnTo>
                  <a:lnTo>
                    <a:pt x="396" y="90"/>
                  </a:lnTo>
                  <a:lnTo>
                    <a:pt x="388" y="68"/>
                  </a:lnTo>
                  <a:lnTo>
                    <a:pt x="380" y="44"/>
                  </a:lnTo>
                  <a:lnTo>
                    <a:pt x="370" y="22"/>
                  </a:lnTo>
                  <a:lnTo>
                    <a:pt x="358" y="0"/>
                  </a:lnTo>
                  <a:lnTo>
                    <a:pt x="852" y="312"/>
                  </a:lnTo>
                  <a:lnTo>
                    <a:pt x="852" y="312"/>
                  </a:lnTo>
                  <a:lnTo>
                    <a:pt x="826" y="312"/>
                  </a:lnTo>
                  <a:lnTo>
                    <a:pt x="802" y="312"/>
                  </a:lnTo>
                  <a:lnTo>
                    <a:pt x="778" y="314"/>
                  </a:lnTo>
                  <a:lnTo>
                    <a:pt x="754" y="318"/>
                  </a:lnTo>
                  <a:lnTo>
                    <a:pt x="730" y="324"/>
                  </a:lnTo>
                  <a:lnTo>
                    <a:pt x="708" y="330"/>
                  </a:lnTo>
                  <a:lnTo>
                    <a:pt x="686" y="338"/>
                  </a:lnTo>
                  <a:lnTo>
                    <a:pt x="666" y="348"/>
                  </a:lnTo>
                  <a:lnTo>
                    <a:pt x="646" y="358"/>
                  </a:lnTo>
                  <a:lnTo>
                    <a:pt x="628" y="370"/>
                  </a:lnTo>
                  <a:lnTo>
                    <a:pt x="610" y="384"/>
                  </a:lnTo>
                  <a:lnTo>
                    <a:pt x="592" y="398"/>
                  </a:lnTo>
                  <a:lnTo>
                    <a:pt x="576" y="412"/>
                  </a:lnTo>
                  <a:lnTo>
                    <a:pt x="562" y="430"/>
                  </a:lnTo>
                  <a:lnTo>
                    <a:pt x="548" y="446"/>
                  </a:lnTo>
                  <a:lnTo>
                    <a:pt x="536" y="464"/>
                  </a:lnTo>
                  <a:lnTo>
                    <a:pt x="524" y="484"/>
                  </a:lnTo>
                  <a:lnTo>
                    <a:pt x="514" y="504"/>
                  </a:lnTo>
                  <a:lnTo>
                    <a:pt x="506" y="524"/>
                  </a:lnTo>
                  <a:lnTo>
                    <a:pt x="500" y="546"/>
                  </a:lnTo>
                  <a:lnTo>
                    <a:pt x="496" y="568"/>
                  </a:lnTo>
                  <a:lnTo>
                    <a:pt x="492" y="592"/>
                  </a:lnTo>
                  <a:lnTo>
                    <a:pt x="490" y="616"/>
                  </a:lnTo>
                  <a:lnTo>
                    <a:pt x="490" y="640"/>
                  </a:lnTo>
                  <a:lnTo>
                    <a:pt x="492" y="664"/>
                  </a:lnTo>
                  <a:lnTo>
                    <a:pt x="494" y="688"/>
                  </a:lnTo>
                  <a:lnTo>
                    <a:pt x="500" y="714"/>
                  </a:lnTo>
                  <a:lnTo>
                    <a:pt x="508" y="740"/>
                  </a:lnTo>
                  <a:lnTo>
                    <a:pt x="516" y="766"/>
                  </a:lnTo>
                  <a:lnTo>
                    <a:pt x="528" y="792"/>
                  </a:lnTo>
                  <a:lnTo>
                    <a:pt x="542" y="820"/>
                  </a:lnTo>
                  <a:lnTo>
                    <a:pt x="556" y="846"/>
                  </a:lnTo>
                  <a:lnTo>
                    <a:pt x="0" y="492"/>
                  </a:lnTo>
                  <a:close/>
                </a:path>
              </a:pathLst>
            </a:custGeom>
            <a:solidFill>
              <a:srgbClr val="FFC000"/>
            </a:solidFill>
            <a:ln>
              <a:noFill/>
            </a:ln>
          </p:spPr>
          <p:txBody>
            <a:bodyPr spcFirstLastPara="1" wrap="square" lIns="91400" tIns="45700" rIns="91400" bIns="45700" anchor="t"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chemeClr val="tx1">
                    <a:lumMod val="75000"/>
                    <a:lumOff val="25000"/>
                  </a:schemeClr>
                </a:solidFill>
                <a:latin typeface="Open Sans"/>
                <a:ea typeface="Open Sans"/>
                <a:cs typeface="Open Sans"/>
                <a:sym typeface="Open Sans"/>
              </a:endParaRPr>
            </a:p>
          </p:txBody>
        </p:sp>
        <p:sp>
          <p:nvSpPr>
            <p:cNvPr id="458" name="Google Shape;458;p93"/>
            <p:cNvSpPr/>
            <p:nvPr/>
          </p:nvSpPr>
          <p:spPr>
            <a:xfrm>
              <a:off x="6631917" y="4922410"/>
              <a:ext cx="3420100" cy="3479791"/>
            </a:xfrm>
            <a:custGeom>
              <a:avLst/>
              <a:gdLst/>
              <a:ahLst/>
              <a:cxnLst/>
              <a:rect l="l" t="t" r="r" b="b"/>
              <a:pathLst>
                <a:path w="1526" h="1526" extrusionOk="0">
                  <a:moveTo>
                    <a:pt x="1526" y="764"/>
                  </a:moveTo>
                  <a:lnTo>
                    <a:pt x="1526" y="764"/>
                  </a:lnTo>
                  <a:lnTo>
                    <a:pt x="1526" y="802"/>
                  </a:lnTo>
                  <a:lnTo>
                    <a:pt x="1522" y="842"/>
                  </a:lnTo>
                  <a:lnTo>
                    <a:pt x="1518" y="880"/>
                  </a:lnTo>
                  <a:lnTo>
                    <a:pt x="1510" y="918"/>
                  </a:lnTo>
                  <a:lnTo>
                    <a:pt x="1502" y="954"/>
                  </a:lnTo>
                  <a:lnTo>
                    <a:pt x="1492" y="990"/>
                  </a:lnTo>
                  <a:lnTo>
                    <a:pt x="1480" y="1026"/>
                  </a:lnTo>
                  <a:lnTo>
                    <a:pt x="1466" y="1060"/>
                  </a:lnTo>
                  <a:lnTo>
                    <a:pt x="1452" y="1094"/>
                  </a:lnTo>
                  <a:lnTo>
                    <a:pt x="1434" y="1128"/>
                  </a:lnTo>
                  <a:lnTo>
                    <a:pt x="1416" y="1160"/>
                  </a:lnTo>
                  <a:lnTo>
                    <a:pt x="1396" y="1190"/>
                  </a:lnTo>
                  <a:lnTo>
                    <a:pt x="1374" y="1220"/>
                  </a:lnTo>
                  <a:lnTo>
                    <a:pt x="1352" y="1248"/>
                  </a:lnTo>
                  <a:lnTo>
                    <a:pt x="1328" y="1276"/>
                  </a:lnTo>
                  <a:lnTo>
                    <a:pt x="1302" y="1302"/>
                  </a:lnTo>
                  <a:lnTo>
                    <a:pt x="1276" y="1328"/>
                  </a:lnTo>
                  <a:lnTo>
                    <a:pt x="1248" y="1352"/>
                  </a:lnTo>
                  <a:lnTo>
                    <a:pt x="1220" y="1374"/>
                  </a:lnTo>
                  <a:lnTo>
                    <a:pt x="1190" y="1396"/>
                  </a:lnTo>
                  <a:lnTo>
                    <a:pt x="1158" y="1416"/>
                  </a:lnTo>
                  <a:lnTo>
                    <a:pt x="1128" y="1434"/>
                  </a:lnTo>
                  <a:lnTo>
                    <a:pt x="1094" y="1452"/>
                  </a:lnTo>
                  <a:lnTo>
                    <a:pt x="1060" y="1466"/>
                  </a:lnTo>
                  <a:lnTo>
                    <a:pt x="1026" y="1480"/>
                  </a:lnTo>
                  <a:lnTo>
                    <a:pt x="990" y="1492"/>
                  </a:lnTo>
                  <a:lnTo>
                    <a:pt x="954" y="1502"/>
                  </a:lnTo>
                  <a:lnTo>
                    <a:pt x="918" y="1510"/>
                  </a:lnTo>
                  <a:lnTo>
                    <a:pt x="880" y="1518"/>
                  </a:lnTo>
                  <a:lnTo>
                    <a:pt x="842" y="1522"/>
                  </a:lnTo>
                  <a:lnTo>
                    <a:pt x="802" y="1526"/>
                  </a:lnTo>
                  <a:lnTo>
                    <a:pt x="764" y="1526"/>
                  </a:lnTo>
                  <a:lnTo>
                    <a:pt x="764" y="1526"/>
                  </a:lnTo>
                  <a:lnTo>
                    <a:pt x="724" y="1526"/>
                  </a:lnTo>
                  <a:lnTo>
                    <a:pt x="686" y="1522"/>
                  </a:lnTo>
                  <a:lnTo>
                    <a:pt x="648" y="1518"/>
                  </a:lnTo>
                  <a:lnTo>
                    <a:pt x="610" y="1510"/>
                  </a:lnTo>
                  <a:lnTo>
                    <a:pt x="572" y="1502"/>
                  </a:lnTo>
                  <a:lnTo>
                    <a:pt x="536" y="1492"/>
                  </a:lnTo>
                  <a:lnTo>
                    <a:pt x="502" y="1480"/>
                  </a:lnTo>
                  <a:lnTo>
                    <a:pt x="466" y="1466"/>
                  </a:lnTo>
                  <a:lnTo>
                    <a:pt x="432" y="1452"/>
                  </a:lnTo>
                  <a:lnTo>
                    <a:pt x="400" y="1434"/>
                  </a:lnTo>
                  <a:lnTo>
                    <a:pt x="368" y="1416"/>
                  </a:lnTo>
                  <a:lnTo>
                    <a:pt x="336" y="1396"/>
                  </a:lnTo>
                  <a:lnTo>
                    <a:pt x="308" y="1374"/>
                  </a:lnTo>
                  <a:lnTo>
                    <a:pt x="278" y="1352"/>
                  </a:lnTo>
                  <a:lnTo>
                    <a:pt x="250" y="1328"/>
                  </a:lnTo>
                  <a:lnTo>
                    <a:pt x="224" y="1302"/>
                  </a:lnTo>
                  <a:lnTo>
                    <a:pt x="198" y="1276"/>
                  </a:lnTo>
                  <a:lnTo>
                    <a:pt x="174" y="1248"/>
                  </a:lnTo>
                  <a:lnTo>
                    <a:pt x="152" y="1220"/>
                  </a:lnTo>
                  <a:lnTo>
                    <a:pt x="130" y="1190"/>
                  </a:lnTo>
                  <a:lnTo>
                    <a:pt x="112" y="1160"/>
                  </a:lnTo>
                  <a:lnTo>
                    <a:pt x="92" y="1128"/>
                  </a:lnTo>
                  <a:lnTo>
                    <a:pt x="76" y="1094"/>
                  </a:lnTo>
                  <a:lnTo>
                    <a:pt x="60" y="1060"/>
                  </a:lnTo>
                  <a:lnTo>
                    <a:pt x="46" y="1026"/>
                  </a:lnTo>
                  <a:lnTo>
                    <a:pt x="34" y="990"/>
                  </a:lnTo>
                  <a:lnTo>
                    <a:pt x="24" y="954"/>
                  </a:lnTo>
                  <a:lnTo>
                    <a:pt x="16" y="918"/>
                  </a:lnTo>
                  <a:lnTo>
                    <a:pt x="10" y="880"/>
                  </a:lnTo>
                  <a:lnTo>
                    <a:pt x="4" y="842"/>
                  </a:lnTo>
                  <a:lnTo>
                    <a:pt x="2" y="802"/>
                  </a:lnTo>
                  <a:lnTo>
                    <a:pt x="0" y="764"/>
                  </a:lnTo>
                  <a:lnTo>
                    <a:pt x="0" y="764"/>
                  </a:lnTo>
                  <a:lnTo>
                    <a:pt x="2" y="724"/>
                  </a:lnTo>
                  <a:lnTo>
                    <a:pt x="4" y="686"/>
                  </a:lnTo>
                  <a:lnTo>
                    <a:pt x="10" y="648"/>
                  </a:lnTo>
                  <a:lnTo>
                    <a:pt x="16" y="610"/>
                  </a:lnTo>
                  <a:lnTo>
                    <a:pt x="24" y="572"/>
                  </a:lnTo>
                  <a:lnTo>
                    <a:pt x="34" y="536"/>
                  </a:lnTo>
                  <a:lnTo>
                    <a:pt x="46" y="502"/>
                  </a:lnTo>
                  <a:lnTo>
                    <a:pt x="60" y="466"/>
                  </a:lnTo>
                  <a:lnTo>
                    <a:pt x="76" y="432"/>
                  </a:lnTo>
                  <a:lnTo>
                    <a:pt x="92" y="400"/>
                  </a:lnTo>
                  <a:lnTo>
                    <a:pt x="112" y="368"/>
                  </a:lnTo>
                  <a:lnTo>
                    <a:pt x="130" y="336"/>
                  </a:lnTo>
                  <a:lnTo>
                    <a:pt x="152" y="308"/>
                  </a:lnTo>
                  <a:lnTo>
                    <a:pt x="174" y="278"/>
                  </a:lnTo>
                  <a:lnTo>
                    <a:pt x="198" y="250"/>
                  </a:lnTo>
                  <a:lnTo>
                    <a:pt x="224" y="224"/>
                  </a:lnTo>
                  <a:lnTo>
                    <a:pt x="250" y="198"/>
                  </a:lnTo>
                  <a:lnTo>
                    <a:pt x="278" y="174"/>
                  </a:lnTo>
                  <a:lnTo>
                    <a:pt x="308" y="152"/>
                  </a:lnTo>
                  <a:lnTo>
                    <a:pt x="336" y="130"/>
                  </a:lnTo>
                  <a:lnTo>
                    <a:pt x="368" y="112"/>
                  </a:lnTo>
                  <a:lnTo>
                    <a:pt x="400" y="92"/>
                  </a:lnTo>
                  <a:lnTo>
                    <a:pt x="432" y="76"/>
                  </a:lnTo>
                  <a:lnTo>
                    <a:pt x="466" y="60"/>
                  </a:lnTo>
                  <a:lnTo>
                    <a:pt x="502" y="46"/>
                  </a:lnTo>
                  <a:lnTo>
                    <a:pt x="536" y="34"/>
                  </a:lnTo>
                  <a:lnTo>
                    <a:pt x="572" y="24"/>
                  </a:lnTo>
                  <a:lnTo>
                    <a:pt x="610" y="16"/>
                  </a:lnTo>
                  <a:lnTo>
                    <a:pt x="648" y="10"/>
                  </a:lnTo>
                  <a:lnTo>
                    <a:pt x="686" y="4"/>
                  </a:lnTo>
                  <a:lnTo>
                    <a:pt x="724" y="2"/>
                  </a:lnTo>
                  <a:lnTo>
                    <a:pt x="764" y="0"/>
                  </a:lnTo>
                  <a:lnTo>
                    <a:pt x="764" y="0"/>
                  </a:lnTo>
                  <a:lnTo>
                    <a:pt x="802" y="2"/>
                  </a:lnTo>
                  <a:lnTo>
                    <a:pt x="842" y="4"/>
                  </a:lnTo>
                  <a:lnTo>
                    <a:pt x="880" y="10"/>
                  </a:lnTo>
                  <a:lnTo>
                    <a:pt x="918" y="16"/>
                  </a:lnTo>
                  <a:lnTo>
                    <a:pt x="954" y="24"/>
                  </a:lnTo>
                  <a:lnTo>
                    <a:pt x="990" y="34"/>
                  </a:lnTo>
                  <a:lnTo>
                    <a:pt x="1026" y="46"/>
                  </a:lnTo>
                  <a:lnTo>
                    <a:pt x="1060" y="60"/>
                  </a:lnTo>
                  <a:lnTo>
                    <a:pt x="1094" y="76"/>
                  </a:lnTo>
                  <a:lnTo>
                    <a:pt x="1128" y="92"/>
                  </a:lnTo>
                  <a:lnTo>
                    <a:pt x="1158" y="112"/>
                  </a:lnTo>
                  <a:lnTo>
                    <a:pt x="1190" y="130"/>
                  </a:lnTo>
                  <a:lnTo>
                    <a:pt x="1220" y="152"/>
                  </a:lnTo>
                  <a:lnTo>
                    <a:pt x="1248" y="174"/>
                  </a:lnTo>
                  <a:lnTo>
                    <a:pt x="1276" y="198"/>
                  </a:lnTo>
                  <a:lnTo>
                    <a:pt x="1302" y="224"/>
                  </a:lnTo>
                  <a:lnTo>
                    <a:pt x="1328" y="250"/>
                  </a:lnTo>
                  <a:lnTo>
                    <a:pt x="1352" y="278"/>
                  </a:lnTo>
                  <a:lnTo>
                    <a:pt x="1374" y="308"/>
                  </a:lnTo>
                  <a:lnTo>
                    <a:pt x="1396" y="336"/>
                  </a:lnTo>
                  <a:lnTo>
                    <a:pt x="1416" y="368"/>
                  </a:lnTo>
                  <a:lnTo>
                    <a:pt x="1434" y="400"/>
                  </a:lnTo>
                  <a:lnTo>
                    <a:pt x="1452" y="432"/>
                  </a:lnTo>
                  <a:lnTo>
                    <a:pt x="1466" y="466"/>
                  </a:lnTo>
                  <a:lnTo>
                    <a:pt x="1480" y="502"/>
                  </a:lnTo>
                  <a:lnTo>
                    <a:pt x="1492" y="536"/>
                  </a:lnTo>
                  <a:lnTo>
                    <a:pt x="1502" y="572"/>
                  </a:lnTo>
                  <a:lnTo>
                    <a:pt x="1510" y="610"/>
                  </a:lnTo>
                  <a:lnTo>
                    <a:pt x="1518" y="648"/>
                  </a:lnTo>
                  <a:lnTo>
                    <a:pt x="1522" y="686"/>
                  </a:lnTo>
                  <a:lnTo>
                    <a:pt x="1526" y="724"/>
                  </a:lnTo>
                  <a:lnTo>
                    <a:pt x="1526" y="764"/>
                  </a:lnTo>
                  <a:close/>
                </a:path>
              </a:pathLst>
            </a:custGeom>
            <a:solidFill>
              <a:srgbClr val="FFC000"/>
            </a:solidFill>
            <a:ln>
              <a:noFill/>
            </a:ln>
          </p:spPr>
          <p:txBody>
            <a:bodyPr spcFirstLastPara="1" wrap="square" lIns="91400" tIns="45700" rIns="91400" bIns="45700" anchor="t"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chemeClr val="tx1">
                    <a:lumMod val="75000"/>
                    <a:lumOff val="25000"/>
                  </a:schemeClr>
                </a:solidFill>
                <a:latin typeface="Open Sans"/>
                <a:ea typeface="Open Sans"/>
                <a:cs typeface="Open Sans"/>
                <a:sym typeface="Open Sans"/>
              </a:endParaRPr>
            </a:p>
          </p:txBody>
        </p:sp>
        <p:sp>
          <p:nvSpPr>
            <p:cNvPr id="459" name="Google Shape;459;p93"/>
            <p:cNvSpPr/>
            <p:nvPr/>
          </p:nvSpPr>
          <p:spPr>
            <a:xfrm>
              <a:off x="4099417" y="1436690"/>
              <a:ext cx="3606893" cy="3610931"/>
            </a:xfrm>
            <a:custGeom>
              <a:avLst/>
              <a:gdLst/>
              <a:ahLst/>
              <a:cxnLst/>
              <a:rect l="l" t="t" r="r" b="b"/>
              <a:pathLst>
                <a:path w="1786" h="1788" extrusionOk="0">
                  <a:moveTo>
                    <a:pt x="1786" y="894"/>
                  </a:moveTo>
                  <a:lnTo>
                    <a:pt x="1786" y="894"/>
                  </a:lnTo>
                  <a:lnTo>
                    <a:pt x="1786" y="940"/>
                  </a:lnTo>
                  <a:lnTo>
                    <a:pt x="1782" y="986"/>
                  </a:lnTo>
                  <a:lnTo>
                    <a:pt x="1776" y="1030"/>
                  </a:lnTo>
                  <a:lnTo>
                    <a:pt x="1768" y="1074"/>
                  </a:lnTo>
                  <a:lnTo>
                    <a:pt x="1758" y="1118"/>
                  </a:lnTo>
                  <a:lnTo>
                    <a:pt x="1746" y="1160"/>
                  </a:lnTo>
                  <a:lnTo>
                    <a:pt x="1732" y="1202"/>
                  </a:lnTo>
                  <a:lnTo>
                    <a:pt x="1716" y="1242"/>
                  </a:lnTo>
                  <a:lnTo>
                    <a:pt x="1698" y="1282"/>
                  </a:lnTo>
                  <a:lnTo>
                    <a:pt x="1680" y="1320"/>
                  </a:lnTo>
                  <a:lnTo>
                    <a:pt x="1658" y="1358"/>
                  </a:lnTo>
                  <a:lnTo>
                    <a:pt x="1634" y="1394"/>
                  </a:lnTo>
                  <a:lnTo>
                    <a:pt x="1610" y="1428"/>
                  </a:lnTo>
                  <a:lnTo>
                    <a:pt x="1582" y="1462"/>
                  </a:lnTo>
                  <a:lnTo>
                    <a:pt x="1554" y="1494"/>
                  </a:lnTo>
                  <a:lnTo>
                    <a:pt x="1526" y="1526"/>
                  </a:lnTo>
                  <a:lnTo>
                    <a:pt x="1494" y="1556"/>
                  </a:lnTo>
                  <a:lnTo>
                    <a:pt x="1462" y="1584"/>
                  </a:lnTo>
                  <a:lnTo>
                    <a:pt x="1428" y="1610"/>
                  </a:lnTo>
                  <a:lnTo>
                    <a:pt x="1392" y="1634"/>
                  </a:lnTo>
                  <a:lnTo>
                    <a:pt x="1356" y="1658"/>
                  </a:lnTo>
                  <a:lnTo>
                    <a:pt x="1320" y="1680"/>
                  </a:lnTo>
                  <a:lnTo>
                    <a:pt x="1280" y="1700"/>
                  </a:lnTo>
                  <a:lnTo>
                    <a:pt x="1242" y="1718"/>
                  </a:lnTo>
                  <a:lnTo>
                    <a:pt x="1200" y="1734"/>
                  </a:lnTo>
                  <a:lnTo>
                    <a:pt x="1158" y="1748"/>
                  </a:lnTo>
                  <a:lnTo>
                    <a:pt x="1116" y="1760"/>
                  </a:lnTo>
                  <a:lnTo>
                    <a:pt x="1074" y="1770"/>
                  </a:lnTo>
                  <a:lnTo>
                    <a:pt x="1030" y="1778"/>
                  </a:lnTo>
                  <a:lnTo>
                    <a:pt x="984" y="1782"/>
                  </a:lnTo>
                  <a:lnTo>
                    <a:pt x="940" y="1786"/>
                  </a:lnTo>
                  <a:lnTo>
                    <a:pt x="894" y="1788"/>
                  </a:lnTo>
                  <a:lnTo>
                    <a:pt x="894" y="1788"/>
                  </a:lnTo>
                  <a:lnTo>
                    <a:pt x="848" y="1786"/>
                  </a:lnTo>
                  <a:lnTo>
                    <a:pt x="802" y="1782"/>
                  </a:lnTo>
                  <a:lnTo>
                    <a:pt x="758" y="1778"/>
                  </a:lnTo>
                  <a:lnTo>
                    <a:pt x="714" y="1770"/>
                  </a:lnTo>
                  <a:lnTo>
                    <a:pt x="670" y="1760"/>
                  </a:lnTo>
                  <a:lnTo>
                    <a:pt x="628" y="1748"/>
                  </a:lnTo>
                  <a:lnTo>
                    <a:pt x="586" y="1734"/>
                  </a:lnTo>
                  <a:lnTo>
                    <a:pt x="546" y="1718"/>
                  </a:lnTo>
                  <a:lnTo>
                    <a:pt x="506" y="1700"/>
                  </a:lnTo>
                  <a:lnTo>
                    <a:pt x="468" y="1680"/>
                  </a:lnTo>
                  <a:lnTo>
                    <a:pt x="430" y="1658"/>
                  </a:lnTo>
                  <a:lnTo>
                    <a:pt x="394" y="1634"/>
                  </a:lnTo>
                  <a:lnTo>
                    <a:pt x="358" y="1610"/>
                  </a:lnTo>
                  <a:lnTo>
                    <a:pt x="324" y="1584"/>
                  </a:lnTo>
                  <a:lnTo>
                    <a:pt x="292" y="1556"/>
                  </a:lnTo>
                  <a:lnTo>
                    <a:pt x="262" y="1526"/>
                  </a:lnTo>
                  <a:lnTo>
                    <a:pt x="232" y="1494"/>
                  </a:lnTo>
                  <a:lnTo>
                    <a:pt x="204" y="1462"/>
                  </a:lnTo>
                  <a:lnTo>
                    <a:pt x="178" y="1428"/>
                  </a:lnTo>
                  <a:lnTo>
                    <a:pt x="152" y="1394"/>
                  </a:lnTo>
                  <a:lnTo>
                    <a:pt x="128" y="1358"/>
                  </a:lnTo>
                  <a:lnTo>
                    <a:pt x="108" y="1320"/>
                  </a:lnTo>
                  <a:lnTo>
                    <a:pt x="88" y="1282"/>
                  </a:lnTo>
                  <a:lnTo>
                    <a:pt x="70" y="1242"/>
                  </a:lnTo>
                  <a:lnTo>
                    <a:pt x="54" y="1202"/>
                  </a:lnTo>
                  <a:lnTo>
                    <a:pt x="40" y="1160"/>
                  </a:lnTo>
                  <a:lnTo>
                    <a:pt x="28" y="1118"/>
                  </a:lnTo>
                  <a:lnTo>
                    <a:pt x="18" y="1074"/>
                  </a:lnTo>
                  <a:lnTo>
                    <a:pt x="10" y="1030"/>
                  </a:lnTo>
                  <a:lnTo>
                    <a:pt x="4" y="986"/>
                  </a:lnTo>
                  <a:lnTo>
                    <a:pt x="0" y="940"/>
                  </a:lnTo>
                  <a:lnTo>
                    <a:pt x="0" y="894"/>
                  </a:lnTo>
                  <a:lnTo>
                    <a:pt x="0" y="894"/>
                  </a:lnTo>
                  <a:lnTo>
                    <a:pt x="0" y="848"/>
                  </a:lnTo>
                  <a:lnTo>
                    <a:pt x="4" y="802"/>
                  </a:lnTo>
                  <a:lnTo>
                    <a:pt x="10" y="758"/>
                  </a:lnTo>
                  <a:lnTo>
                    <a:pt x="18" y="714"/>
                  </a:lnTo>
                  <a:lnTo>
                    <a:pt x="28" y="670"/>
                  </a:lnTo>
                  <a:lnTo>
                    <a:pt x="40" y="628"/>
                  </a:lnTo>
                  <a:lnTo>
                    <a:pt x="54" y="586"/>
                  </a:lnTo>
                  <a:lnTo>
                    <a:pt x="70" y="546"/>
                  </a:lnTo>
                  <a:lnTo>
                    <a:pt x="88" y="506"/>
                  </a:lnTo>
                  <a:lnTo>
                    <a:pt x="108" y="468"/>
                  </a:lnTo>
                  <a:lnTo>
                    <a:pt x="128" y="430"/>
                  </a:lnTo>
                  <a:lnTo>
                    <a:pt x="152" y="394"/>
                  </a:lnTo>
                  <a:lnTo>
                    <a:pt x="178" y="360"/>
                  </a:lnTo>
                  <a:lnTo>
                    <a:pt x="204" y="326"/>
                  </a:lnTo>
                  <a:lnTo>
                    <a:pt x="232" y="292"/>
                  </a:lnTo>
                  <a:lnTo>
                    <a:pt x="262" y="262"/>
                  </a:lnTo>
                  <a:lnTo>
                    <a:pt x="292" y="232"/>
                  </a:lnTo>
                  <a:lnTo>
                    <a:pt x="324" y="204"/>
                  </a:lnTo>
                  <a:lnTo>
                    <a:pt x="358" y="178"/>
                  </a:lnTo>
                  <a:lnTo>
                    <a:pt x="394" y="152"/>
                  </a:lnTo>
                  <a:lnTo>
                    <a:pt x="430" y="130"/>
                  </a:lnTo>
                  <a:lnTo>
                    <a:pt x="468" y="108"/>
                  </a:lnTo>
                  <a:lnTo>
                    <a:pt x="506" y="88"/>
                  </a:lnTo>
                  <a:lnTo>
                    <a:pt x="546" y="70"/>
                  </a:lnTo>
                  <a:lnTo>
                    <a:pt x="586" y="54"/>
                  </a:lnTo>
                  <a:lnTo>
                    <a:pt x="628" y="40"/>
                  </a:lnTo>
                  <a:lnTo>
                    <a:pt x="670" y="28"/>
                  </a:lnTo>
                  <a:lnTo>
                    <a:pt x="714" y="18"/>
                  </a:lnTo>
                  <a:lnTo>
                    <a:pt x="758" y="10"/>
                  </a:lnTo>
                  <a:lnTo>
                    <a:pt x="802" y="4"/>
                  </a:lnTo>
                  <a:lnTo>
                    <a:pt x="848" y="2"/>
                  </a:lnTo>
                  <a:lnTo>
                    <a:pt x="894" y="0"/>
                  </a:lnTo>
                  <a:lnTo>
                    <a:pt x="894" y="0"/>
                  </a:lnTo>
                  <a:lnTo>
                    <a:pt x="940" y="2"/>
                  </a:lnTo>
                  <a:lnTo>
                    <a:pt x="984" y="4"/>
                  </a:lnTo>
                  <a:lnTo>
                    <a:pt x="1030" y="10"/>
                  </a:lnTo>
                  <a:lnTo>
                    <a:pt x="1074" y="18"/>
                  </a:lnTo>
                  <a:lnTo>
                    <a:pt x="1116" y="28"/>
                  </a:lnTo>
                  <a:lnTo>
                    <a:pt x="1158" y="40"/>
                  </a:lnTo>
                  <a:lnTo>
                    <a:pt x="1200" y="54"/>
                  </a:lnTo>
                  <a:lnTo>
                    <a:pt x="1242" y="70"/>
                  </a:lnTo>
                  <a:lnTo>
                    <a:pt x="1280" y="88"/>
                  </a:lnTo>
                  <a:lnTo>
                    <a:pt x="1320" y="108"/>
                  </a:lnTo>
                  <a:lnTo>
                    <a:pt x="1356" y="130"/>
                  </a:lnTo>
                  <a:lnTo>
                    <a:pt x="1392" y="152"/>
                  </a:lnTo>
                  <a:lnTo>
                    <a:pt x="1428" y="178"/>
                  </a:lnTo>
                  <a:lnTo>
                    <a:pt x="1462" y="204"/>
                  </a:lnTo>
                  <a:lnTo>
                    <a:pt x="1494" y="232"/>
                  </a:lnTo>
                  <a:lnTo>
                    <a:pt x="1526" y="262"/>
                  </a:lnTo>
                  <a:lnTo>
                    <a:pt x="1554" y="292"/>
                  </a:lnTo>
                  <a:lnTo>
                    <a:pt x="1582" y="326"/>
                  </a:lnTo>
                  <a:lnTo>
                    <a:pt x="1610" y="360"/>
                  </a:lnTo>
                  <a:lnTo>
                    <a:pt x="1634" y="394"/>
                  </a:lnTo>
                  <a:lnTo>
                    <a:pt x="1658" y="430"/>
                  </a:lnTo>
                  <a:lnTo>
                    <a:pt x="1680" y="468"/>
                  </a:lnTo>
                  <a:lnTo>
                    <a:pt x="1698" y="506"/>
                  </a:lnTo>
                  <a:lnTo>
                    <a:pt x="1716" y="546"/>
                  </a:lnTo>
                  <a:lnTo>
                    <a:pt x="1732" y="586"/>
                  </a:lnTo>
                  <a:lnTo>
                    <a:pt x="1746" y="628"/>
                  </a:lnTo>
                  <a:lnTo>
                    <a:pt x="1758" y="670"/>
                  </a:lnTo>
                  <a:lnTo>
                    <a:pt x="1768" y="714"/>
                  </a:lnTo>
                  <a:lnTo>
                    <a:pt x="1776" y="758"/>
                  </a:lnTo>
                  <a:lnTo>
                    <a:pt x="1782" y="802"/>
                  </a:lnTo>
                  <a:lnTo>
                    <a:pt x="1786" y="848"/>
                  </a:lnTo>
                  <a:lnTo>
                    <a:pt x="1786" y="894"/>
                  </a:lnTo>
                  <a:close/>
                </a:path>
              </a:pathLst>
            </a:custGeom>
            <a:solidFill>
              <a:srgbClr val="9CC2E5"/>
            </a:solidFill>
            <a:ln>
              <a:noFill/>
            </a:ln>
          </p:spPr>
          <p:txBody>
            <a:bodyPr spcFirstLastPara="1" wrap="square" lIns="91400" tIns="45700" rIns="91400" bIns="45700" anchor="t"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chemeClr val="tx1">
                    <a:lumMod val="75000"/>
                    <a:lumOff val="25000"/>
                  </a:schemeClr>
                </a:solidFill>
                <a:latin typeface="Open Sans"/>
                <a:ea typeface="Open Sans"/>
                <a:cs typeface="Open Sans"/>
                <a:sym typeface="Open Sans"/>
              </a:endParaRPr>
            </a:p>
          </p:txBody>
        </p:sp>
        <p:sp>
          <p:nvSpPr>
            <p:cNvPr id="460" name="Google Shape;460;p93"/>
            <p:cNvSpPr/>
            <p:nvPr/>
          </p:nvSpPr>
          <p:spPr>
            <a:xfrm>
              <a:off x="6704619" y="4995113"/>
              <a:ext cx="3381285" cy="3303767"/>
            </a:xfrm>
            <a:custGeom>
              <a:avLst/>
              <a:gdLst/>
              <a:ahLst/>
              <a:cxnLst/>
              <a:rect l="l" t="t" r="r" b="b"/>
              <a:pathLst>
                <a:path w="1456" h="1456" extrusionOk="0">
                  <a:moveTo>
                    <a:pt x="1456" y="728"/>
                  </a:moveTo>
                  <a:lnTo>
                    <a:pt x="1456" y="728"/>
                  </a:lnTo>
                  <a:lnTo>
                    <a:pt x="1454" y="764"/>
                  </a:lnTo>
                  <a:lnTo>
                    <a:pt x="1452" y="802"/>
                  </a:lnTo>
                  <a:lnTo>
                    <a:pt x="1446" y="838"/>
                  </a:lnTo>
                  <a:lnTo>
                    <a:pt x="1440" y="874"/>
                  </a:lnTo>
                  <a:lnTo>
                    <a:pt x="1432" y="910"/>
                  </a:lnTo>
                  <a:lnTo>
                    <a:pt x="1422" y="944"/>
                  </a:lnTo>
                  <a:lnTo>
                    <a:pt x="1412" y="978"/>
                  </a:lnTo>
                  <a:lnTo>
                    <a:pt x="1398" y="1010"/>
                  </a:lnTo>
                  <a:lnTo>
                    <a:pt x="1384" y="1044"/>
                  </a:lnTo>
                  <a:lnTo>
                    <a:pt x="1368" y="1074"/>
                  </a:lnTo>
                  <a:lnTo>
                    <a:pt x="1350" y="1104"/>
                  </a:lnTo>
                  <a:lnTo>
                    <a:pt x="1330" y="1134"/>
                  </a:lnTo>
                  <a:lnTo>
                    <a:pt x="1310" y="1162"/>
                  </a:lnTo>
                  <a:lnTo>
                    <a:pt x="1290" y="1190"/>
                  </a:lnTo>
                  <a:lnTo>
                    <a:pt x="1266" y="1216"/>
                  </a:lnTo>
                  <a:lnTo>
                    <a:pt x="1242" y="1242"/>
                  </a:lnTo>
                  <a:lnTo>
                    <a:pt x="1216" y="1266"/>
                  </a:lnTo>
                  <a:lnTo>
                    <a:pt x="1190" y="1290"/>
                  </a:lnTo>
                  <a:lnTo>
                    <a:pt x="1162" y="1310"/>
                  </a:lnTo>
                  <a:lnTo>
                    <a:pt x="1134" y="1332"/>
                  </a:lnTo>
                  <a:lnTo>
                    <a:pt x="1104" y="1350"/>
                  </a:lnTo>
                  <a:lnTo>
                    <a:pt x="1074" y="1368"/>
                  </a:lnTo>
                  <a:lnTo>
                    <a:pt x="1042" y="1384"/>
                  </a:lnTo>
                  <a:lnTo>
                    <a:pt x="1010" y="1398"/>
                  </a:lnTo>
                  <a:lnTo>
                    <a:pt x="978" y="1412"/>
                  </a:lnTo>
                  <a:lnTo>
                    <a:pt x="944" y="1422"/>
                  </a:lnTo>
                  <a:lnTo>
                    <a:pt x="910" y="1432"/>
                  </a:lnTo>
                  <a:lnTo>
                    <a:pt x="874" y="1440"/>
                  </a:lnTo>
                  <a:lnTo>
                    <a:pt x="838" y="1446"/>
                  </a:lnTo>
                  <a:lnTo>
                    <a:pt x="802" y="1452"/>
                  </a:lnTo>
                  <a:lnTo>
                    <a:pt x="764" y="1454"/>
                  </a:lnTo>
                  <a:lnTo>
                    <a:pt x="728" y="1456"/>
                  </a:lnTo>
                  <a:lnTo>
                    <a:pt x="728" y="1456"/>
                  </a:lnTo>
                  <a:lnTo>
                    <a:pt x="690" y="1454"/>
                  </a:lnTo>
                  <a:lnTo>
                    <a:pt x="654" y="1452"/>
                  </a:lnTo>
                  <a:lnTo>
                    <a:pt x="616" y="1446"/>
                  </a:lnTo>
                  <a:lnTo>
                    <a:pt x="580" y="1440"/>
                  </a:lnTo>
                  <a:lnTo>
                    <a:pt x="546" y="1432"/>
                  </a:lnTo>
                  <a:lnTo>
                    <a:pt x="510" y="1422"/>
                  </a:lnTo>
                  <a:lnTo>
                    <a:pt x="478" y="1412"/>
                  </a:lnTo>
                  <a:lnTo>
                    <a:pt x="444" y="1398"/>
                  </a:lnTo>
                  <a:lnTo>
                    <a:pt x="412" y="1384"/>
                  </a:lnTo>
                  <a:lnTo>
                    <a:pt x="380" y="1368"/>
                  </a:lnTo>
                  <a:lnTo>
                    <a:pt x="350" y="1350"/>
                  </a:lnTo>
                  <a:lnTo>
                    <a:pt x="320" y="1332"/>
                  </a:lnTo>
                  <a:lnTo>
                    <a:pt x="292" y="1310"/>
                  </a:lnTo>
                  <a:lnTo>
                    <a:pt x="264" y="1290"/>
                  </a:lnTo>
                  <a:lnTo>
                    <a:pt x="238" y="1266"/>
                  </a:lnTo>
                  <a:lnTo>
                    <a:pt x="212" y="1242"/>
                  </a:lnTo>
                  <a:lnTo>
                    <a:pt x="188" y="1216"/>
                  </a:lnTo>
                  <a:lnTo>
                    <a:pt x="166" y="1190"/>
                  </a:lnTo>
                  <a:lnTo>
                    <a:pt x="144" y="1162"/>
                  </a:lnTo>
                  <a:lnTo>
                    <a:pt x="124" y="1134"/>
                  </a:lnTo>
                  <a:lnTo>
                    <a:pt x="104" y="1104"/>
                  </a:lnTo>
                  <a:lnTo>
                    <a:pt x="88" y="1074"/>
                  </a:lnTo>
                  <a:lnTo>
                    <a:pt x="72" y="1044"/>
                  </a:lnTo>
                  <a:lnTo>
                    <a:pt x="56" y="1010"/>
                  </a:lnTo>
                  <a:lnTo>
                    <a:pt x="44" y="978"/>
                  </a:lnTo>
                  <a:lnTo>
                    <a:pt x="32" y="944"/>
                  </a:lnTo>
                  <a:lnTo>
                    <a:pt x="22" y="910"/>
                  </a:lnTo>
                  <a:lnTo>
                    <a:pt x="14" y="874"/>
                  </a:lnTo>
                  <a:lnTo>
                    <a:pt x="8" y="838"/>
                  </a:lnTo>
                  <a:lnTo>
                    <a:pt x="4" y="802"/>
                  </a:lnTo>
                  <a:lnTo>
                    <a:pt x="0" y="764"/>
                  </a:lnTo>
                  <a:lnTo>
                    <a:pt x="0" y="728"/>
                  </a:lnTo>
                  <a:lnTo>
                    <a:pt x="0" y="728"/>
                  </a:lnTo>
                  <a:lnTo>
                    <a:pt x="0" y="690"/>
                  </a:lnTo>
                  <a:lnTo>
                    <a:pt x="4" y="654"/>
                  </a:lnTo>
                  <a:lnTo>
                    <a:pt x="8" y="616"/>
                  </a:lnTo>
                  <a:lnTo>
                    <a:pt x="14" y="580"/>
                  </a:lnTo>
                  <a:lnTo>
                    <a:pt x="22" y="546"/>
                  </a:lnTo>
                  <a:lnTo>
                    <a:pt x="32" y="510"/>
                  </a:lnTo>
                  <a:lnTo>
                    <a:pt x="44" y="478"/>
                  </a:lnTo>
                  <a:lnTo>
                    <a:pt x="56" y="444"/>
                  </a:lnTo>
                  <a:lnTo>
                    <a:pt x="72" y="412"/>
                  </a:lnTo>
                  <a:lnTo>
                    <a:pt x="88" y="380"/>
                  </a:lnTo>
                  <a:lnTo>
                    <a:pt x="104" y="350"/>
                  </a:lnTo>
                  <a:lnTo>
                    <a:pt x="124" y="320"/>
                  </a:lnTo>
                  <a:lnTo>
                    <a:pt x="144" y="292"/>
                  </a:lnTo>
                  <a:lnTo>
                    <a:pt x="166" y="264"/>
                  </a:lnTo>
                  <a:lnTo>
                    <a:pt x="188" y="238"/>
                  </a:lnTo>
                  <a:lnTo>
                    <a:pt x="212" y="212"/>
                  </a:lnTo>
                  <a:lnTo>
                    <a:pt x="238" y="188"/>
                  </a:lnTo>
                  <a:lnTo>
                    <a:pt x="264" y="166"/>
                  </a:lnTo>
                  <a:lnTo>
                    <a:pt x="292" y="144"/>
                  </a:lnTo>
                  <a:lnTo>
                    <a:pt x="320" y="124"/>
                  </a:lnTo>
                  <a:lnTo>
                    <a:pt x="350" y="104"/>
                  </a:lnTo>
                  <a:lnTo>
                    <a:pt x="380" y="88"/>
                  </a:lnTo>
                  <a:lnTo>
                    <a:pt x="412" y="72"/>
                  </a:lnTo>
                  <a:lnTo>
                    <a:pt x="444" y="56"/>
                  </a:lnTo>
                  <a:lnTo>
                    <a:pt x="478" y="44"/>
                  </a:lnTo>
                  <a:lnTo>
                    <a:pt x="510" y="32"/>
                  </a:lnTo>
                  <a:lnTo>
                    <a:pt x="546" y="22"/>
                  </a:lnTo>
                  <a:lnTo>
                    <a:pt x="580" y="14"/>
                  </a:lnTo>
                  <a:lnTo>
                    <a:pt x="616" y="8"/>
                  </a:lnTo>
                  <a:lnTo>
                    <a:pt x="654" y="4"/>
                  </a:lnTo>
                  <a:lnTo>
                    <a:pt x="690" y="0"/>
                  </a:lnTo>
                  <a:lnTo>
                    <a:pt x="728" y="0"/>
                  </a:lnTo>
                  <a:lnTo>
                    <a:pt x="728" y="0"/>
                  </a:lnTo>
                  <a:lnTo>
                    <a:pt x="764" y="0"/>
                  </a:lnTo>
                  <a:lnTo>
                    <a:pt x="802" y="4"/>
                  </a:lnTo>
                  <a:lnTo>
                    <a:pt x="838" y="8"/>
                  </a:lnTo>
                  <a:lnTo>
                    <a:pt x="874" y="14"/>
                  </a:lnTo>
                  <a:lnTo>
                    <a:pt x="910" y="22"/>
                  </a:lnTo>
                  <a:lnTo>
                    <a:pt x="944" y="32"/>
                  </a:lnTo>
                  <a:lnTo>
                    <a:pt x="978" y="44"/>
                  </a:lnTo>
                  <a:lnTo>
                    <a:pt x="1010" y="56"/>
                  </a:lnTo>
                  <a:lnTo>
                    <a:pt x="1042" y="72"/>
                  </a:lnTo>
                  <a:lnTo>
                    <a:pt x="1074" y="88"/>
                  </a:lnTo>
                  <a:lnTo>
                    <a:pt x="1104" y="104"/>
                  </a:lnTo>
                  <a:lnTo>
                    <a:pt x="1134" y="124"/>
                  </a:lnTo>
                  <a:lnTo>
                    <a:pt x="1162" y="144"/>
                  </a:lnTo>
                  <a:lnTo>
                    <a:pt x="1190" y="166"/>
                  </a:lnTo>
                  <a:lnTo>
                    <a:pt x="1216" y="188"/>
                  </a:lnTo>
                  <a:lnTo>
                    <a:pt x="1242" y="212"/>
                  </a:lnTo>
                  <a:lnTo>
                    <a:pt x="1266" y="238"/>
                  </a:lnTo>
                  <a:lnTo>
                    <a:pt x="1290" y="264"/>
                  </a:lnTo>
                  <a:lnTo>
                    <a:pt x="1310" y="292"/>
                  </a:lnTo>
                  <a:lnTo>
                    <a:pt x="1330" y="320"/>
                  </a:lnTo>
                  <a:lnTo>
                    <a:pt x="1350" y="350"/>
                  </a:lnTo>
                  <a:lnTo>
                    <a:pt x="1368" y="380"/>
                  </a:lnTo>
                  <a:lnTo>
                    <a:pt x="1384" y="412"/>
                  </a:lnTo>
                  <a:lnTo>
                    <a:pt x="1398" y="444"/>
                  </a:lnTo>
                  <a:lnTo>
                    <a:pt x="1412" y="478"/>
                  </a:lnTo>
                  <a:lnTo>
                    <a:pt x="1422" y="510"/>
                  </a:lnTo>
                  <a:lnTo>
                    <a:pt x="1432" y="546"/>
                  </a:lnTo>
                  <a:lnTo>
                    <a:pt x="1440" y="580"/>
                  </a:lnTo>
                  <a:lnTo>
                    <a:pt x="1446" y="616"/>
                  </a:lnTo>
                  <a:lnTo>
                    <a:pt x="1452" y="654"/>
                  </a:lnTo>
                  <a:lnTo>
                    <a:pt x="1454" y="690"/>
                  </a:lnTo>
                  <a:lnTo>
                    <a:pt x="1456" y="728"/>
                  </a:lnTo>
                  <a:close/>
                </a:path>
              </a:pathLst>
            </a:custGeom>
            <a:solidFill>
              <a:srgbClr val="9CC2E5"/>
            </a:solidFill>
            <a:ln>
              <a:noFill/>
            </a:ln>
          </p:spPr>
          <p:txBody>
            <a:bodyPr spcFirstLastPara="1" wrap="square" lIns="91400" tIns="45700" rIns="91400" bIns="45700" anchor="t"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chemeClr val="tx1">
                    <a:lumMod val="75000"/>
                    <a:lumOff val="25000"/>
                  </a:schemeClr>
                </a:solidFill>
                <a:latin typeface="Open Sans"/>
                <a:ea typeface="Open Sans"/>
                <a:cs typeface="Open Sans"/>
                <a:sym typeface="Open Sans"/>
              </a:endParaRPr>
            </a:p>
          </p:txBody>
        </p:sp>
        <p:sp>
          <p:nvSpPr>
            <p:cNvPr id="461" name="Google Shape;461;p93"/>
            <p:cNvSpPr/>
            <p:nvPr/>
          </p:nvSpPr>
          <p:spPr>
            <a:xfrm>
              <a:off x="6070485" y="4005541"/>
              <a:ext cx="2051849" cy="1918560"/>
            </a:xfrm>
            <a:custGeom>
              <a:avLst/>
              <a:gdLst/>
              <a:ahLst/>
              <a:cxnLst/>
              <a:rect l="l" t="t" r="r" b="b"/>
              <a:pathLst>
                <a:path w="1016" h="950" extrusionOk="0">
                  <a:moveTo>
                    <a:pt x="726" y="0"/>
                  </a:moveTo>
                  <a:lnTo>
                    <a:pt x="726" y="0"/>
                  </a:lnTo>
                  <a:lnTo>
                    <a:pt x="716" y="26"/>
                  </a:lnTo>
                  <a:lnTo>
                    <a:pt x="706" y="52"/>
                  </a:lnTo>
                  <a:lnTo>
                    <a:pt x="698" y="78"/>
                  </a:lnTo>
                  <a:lnTo>
                    <a:pt x="690" y="104"/>
                  </a:lnTo>
                  <a:lnTo>
                    <a:pt x="686" y="128"/>
                  </a:lnTo>
                  <a:lnTo>
                    <a:pt x="682" y="152"/>
                  </a:lnTo>
                  <a:lnTo>
                    <a:pt x="680" y="174"/>
                  </a:lnTo>
                  <a:lnTo>
                    <a:pt x="680" y="198"/>
                  </a:lnTo>
                  <a:lnTo>
                    <a:pt x="682" y="220"/>
                  </a:lnTo>
                  <a:lnTo>
                    <a:pt x="684" y="242"/>
                  </a:lnTo>
                  <a:lnTo>
                    <a:pt x="688" y="262"/>
                  </a:lnTo>
                  <a:lnTo>
                    <a:pt x="692" y="282"/>
                  </a:lnTo>
                  <a:lnTo>
                    <a:pt x="700" y="302"/>
                  </a:lnTo>
                  <a:lnTo>
                    <a:pt x="708" y="320"/>
                  </a:lnTo>
                  <a:lnTo>
                    <a:pt x="716" y="338"/>
                  </a:lnTo>
                  <a:lnTo>
                    <a:pt x="726" y="354"/>
                  </a:lnTo>
                  <a:lnTo>
                    <a:pt x="738" y="370"/>
                  </a:lnTo>
                  <a:lnTo>
                    <a:pt x="750" y="386"/>
                  </a:lnTo>
                  <a:lnTo>
                    <a:pt x="764" y="400"/>
                  </a:lnTo>
                  <a:lnTo>
                    <a:pt x="778" y="414"/>
                  </a:lnTo>
                  <a:lnTo>
                    <a:pt x="794" y="426"/>
                  </a:lnTo>
                  <a:lnTo>
                    <a:pt x="810" y="438"/>
                  </a:lnTo>
                  <a:lnTo>
                    <a:pt x="826" y="448"/>
                  </a:lnTo>
                  <a:lnTo>
                    <a:pt x="844" y="458"/>
                  </a:lnTo>
                  <a:lnTo>
                    <a:pt x="864" y="466"/>
                  </a:lnTo>
                  <a:lnTo>
                    <a:pt x="884" y="472"/>
                  </a:lnTo>
                  <a:lnTo>
                    <a:pt x="904" y="478"/>
                  </a:lnTo>
                  <a:lnTo>
                    <a:pt x="926" y="484"/>
                  </a:lnTo>
                  <a:lnTo>
                    <a:pt x="948" y="486"/>
                  </a:lnTo>
                  <a:lnTo>
                    <a:pt x="970" y="490"/>
                  </a:lnTo>
                  <a:lnTo>
                    <a:pt x="992" y="490"/>
                  </a:lnTo>
                  <a:lnTo>
                    <a:pt x="1016" y="490"/>
                  </a:lnTo>
                  <a:lnTo>
                    <a:pt x="364" y="950"/>
                  </a:lnTo>
                  <a:lnTo>
                    <a:pt x="364" y="950"/>
                  </a:lnTo>
                  <a:lnTo>
                    <a:pt x="372" y="926"/>
                  </a:lnTo>
                  <a:lnTo>
                    <a:pt x="380" y="904"/>
                  </a:lnTo>
                  <a:lnTo>
                    <a:pt x="386" y="882"/>
                  </a:lnTo>
                  <a:lnTo>
                    <a:pt x="390" y="860"/>
                  </a:lnTo>
                  <a:lnTo>
                    <a:pt x="392" y="840"/>
                  </a:lnTo>
                  <a:lnTo>
                    <a:pt x="392" y="818"/>
                  </a:lnTo>
                  <a:lnTo>
                    <a:pt x="392" y="798"/>
                  </a:lnTo>
                  <a:lnTo>
                    <a:pt x="392" y="776"/>
                  </a:lnTo>
                  <a:lnTo>
                    <a:pt x="388" y="756"/>
                  </a:lnTo>
                  <a:lnTo>
                    <a:pt x="386" y="736"/>
                  </a:lnTo>
                  <a:lnTo>
                    <a:pt x="380" y="718"/>
                  </a:lnTo>
                  <a:lnTo>
                    <a:pt x="374" y="698"/>
                  </a:lnTo>
                  <a:lnTo>
                    <a:pt x="366" y="680"/>
                  </a:lnTo>
                  <a:lnTo>
                    <a:pt x="356" y="664"/>
                  </a:lnTo>
                  <a:lnTo>
                    <a:pt x="346" y="646"/>
                  </a:lnTo>
                  <a:lnTo>
                    <a:pt x="336" y="630"/>
                  </a:lnTo>
                  <a:lnTo>
                    <a:pt x="322" y="616"/>
                  </a:lnTo>
                  <a:lnTo>
                    <a:pt x="310" y="600"/>
                  </a:lnTo>
                  <a:lnTo>
                    <a:pt x="294" y="588"/>
                  </a:lnTo>
                  <a:lnTo>
                    <a:pt x="278" y="574"/>
                  </a:lnTo>
                  <a:lnTo>
                    <a:pt x="260" y="562"/>
                  </a:lnTo>
                  <a:lnTo>
                    <a:pt x="242" y="552"/>
                  </a:lnTo>
                  <a:lnTo>
                    <a:pt x="224" y="542"/>
                  </a:lnTo>
                  <a:lnTo>
                    <a:pt x="202" y="534"/>
                  </a:lnTo>
                  <a:lnTo>
                    <a:pt x="182" y="526"/>
                  </a:lnTo>
                  <a:lnTo>
                    <a:pt x="158" y="520"/>
                  </a:lnTo>
                  <a:lnTo>
                    <a:pt x="134" y="516"/>
                  </a:lnTo>
                  <a:lnTo>
                    <a:pt x="110" y="512"/>
                  </a:lnTo>
                  <a:lnTo>
                    <a:pt x="84" y="510"/>
                  </a:lnTo>
                  <a:lnTo>
                    <a:pt x="58" y="510"/>
                  </a:lnTo>
                  <a:lnTo>
                    <a:pt x="30" y="510"/>
                  </a:lnTo>
                  <a:lnTo>
                    <a:pt x="0" y="512"/>
                  </a:lnTo>
                  <a:lnTo>
                    <a:pt x="726" y="0"/>
                  </a:lnTo>
                  <a:close/>
                </a:path>
              </a:pathLst>
            </a:custGeom>
            <a:solidFill>
              <a:srgbClr val="9CC2E5"/>
            </a:solidFill>
            <a:ln>
              <a:noFill/>
            </a:ln>
          </p:spPr>
          <p:txBody>
            <a:bodyPr spcFirstLastPara="1" wrap="square" lIns="91400" tIns="45700" rIns="91400" bIns="45700" anchor="t"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chemeClr val="tx1">
                    <a:lumMod val="75000"/>
                    <a:lumOff val="25000"/>
                  </a:schemeClr>
                </a:solidFill>
                <a:latin typeface="Open Sans"/>
                <a:ea typeface="Open Sans"/>
                <a:cs typeface="Open Sans"/>
                <a:sym typeface="Open Sans"/>
              </a:endParaRPr>
            </a:p>
          </p:txBody>
        </p:sp>
        <p:sp>
          <p:nvSpPr>
            <p:cNvPr id="462" name="Google Shape;462;p93"/>
            <p:cNvSpPr/>
            <p:nvPr/>
          </p:nvSpPr>
          <p:spPr>
            <a:xfrm>
              <a:off x="4208494" y="1498247"/>
              <a:ext cx="3388738" cy="3394266"/>
            </a:xfrm>
            <a:custGeom>
              <a:avLst/>
              <a:gdLst/>
              <a:ahLst/>
              <a:cxnLst/>
              <a:rect l="l" t="t" r="r" b="b"/>
              <a:pathLst>
                <a:path w="1226" h="1228" extrusionOk="0">
                  <a:moveTo>
                    <a:pt x="1226" y="614"/>
                  </a:moveTo>
                  <a:lnTo>
                    <a:pt x="1226" y="614"/>
                  </a:lnTo>
                  <a:lnTo>
                    <a:pt x="1226" y="646"/>
                  </a:lnTo>
                  <a:lnTo>
                    <a:pt x="1224" y="678"/>
                  </a:lnTo>
                  <a:lnTo>
                    <a:pt x="1220" y="708"/>
                  </a:lnTo>
                  <a:lnTo>
                    <a:pt x="1214" y="738"/>
                  </a:lnTo>
                  <a:lnTo>
                    <a:pt x="1208" y="768"/>
                  </a:lnTo>
                  <a:lnTo>
                    <a:pt x="1200" y="798"/>
                  </a:lnTo>
                  <a:lnTo>
                    <a:pt x="1190" y="826"/>
                  </a:lnTo>
                  <a:lnTo>
                    <a:pt x="1178" y="854"/>
                  </a:lnTo>
                  <a:lnTo>
                    <a:pt x="1166" y="880"/>
                  </a:lnTo>
                  <a:lnTo>
                    <a:pt x="1152" y="908"/>
                  </a:lnTo>
                  <a:lnTo>
                    <a:pt x="1138" y="932"/>
                  </a:lnTo>
                  <a:lnTo>
                    <a:pt x="1122" y="958"/>
                  </a:lnTo>
                  <a:lnTo>
                    <a:pt x="1104" y="982"/>
                  </a:lnTo>
                  <a:lnTo>
                    <a:pt x="1086" y="1004"/>
                  </a:lnTo>
                  <a:lnTo>
                    <a:pt x="1068" y="1028"/>
                  </a:lnTo>
                  <a:lnTo>
                    <a:pt x="1048" y="1048"/>
                  </a:lnTo>
                  <a:lnTo>
                    <a:pt x="1026" y="1068"/>
                  </a:lnTo>
                  <a:lnTo>
                    <a:pt x="1004" y="1088"/>
                  </a:lnTo>
                  <a:lnTo>
                    <a:pt x="980" y="1106"/>
                  </a:lnTo>
                  <a:lnTo>
                    <a:pt x="956" y="1124"/>
                  </a:lnTo>
                  <a:lnTo>
                    <a:pt x="932" y="1140"/>
                  </a:lnTo>
                  <a:lnTo>
                    <a:pt x="906" y="1154"/>
                  </a:lnTo>
                  <a:lnTo>
                    <a:pt x="880" y="1168"/>
                  </a:lnTo>
                  <a:lnTo>
                    <a:pt x="852" y="1180"/>
                  </a:lnTo>
                  <a:lnTo>
                    <a:pt x="824" y="1192"/>
                  </a:lnTo>
                  <a:lnTo>
                    <a:pt x="796" y="1200"/>
                  </a:lnTo>
                  <a:lnTo>
                    <a:pt x="766" y="1210"/>
                  </a:lnTo>
                  <a:lnTo>
                    <a:pt x="736" y="1216"/>
                  </a:lnTo>
                  <a:lnTo>
                    <a:pt x="706" y="1222"/>
                  </a:lnTo>
                  <a:lnTo>
                    <a:pt x="676" y="1226"/>
                  </a:lnTo>
                  <a:lnTo>
                    <a:pt x="644" y="1228"/>
                  </a:lnTo>
                  <a:lnTo>
                    <a:pt x="612" y="1228"/>
                  </a:lnTo>
                  <a:lnTo>
                    <a:pt x="612" y="1228"/>
                  </a:lnTo>
                  <a:lnTo>
                    <a:pt x="582" y="1228"/>
                  </a:lnTo>
                  <a:lnTo>
                    <a:pt x="550" y="1226"/>
                  </a:lnTo>
                  <a:lnTo>
                    <a:pt x="520" y="1222"/>
                  </a:lnTo>
                  <a:lnTo>
                    <a:pt x="490" y="1216"/>
                  </a:lnTo>
                  <a:lnTo>
                    <a:pt x="460" y="1210"/>
                  </a:lnTo>
                  <a:lnTo>
                    <a:pt x="430" y="1200"/>
                  </a:lnTo>
                  <a:lnTo>
                    <a:pt x="402" y="1192"/>
                  </a:lnTo>
                  <a:lnTo>
                    <a:pt x="374" y="1180"/>
                  </a:lnTo>
                  <a:lnTo>
                    <a:pt x="346" y="1168"/>
                  </a:lnTo>
                  <a:lnTo>
                    <a:pt x="320" y="1154"/>
                  </a:lnTo>
                  <a:lnTo>
                    <a:pt x="294" y="1140"/>
                  </a:lnTo>
                  <a:lnTo>
                    <a:pt x="270" y="1124"/>
                  </a:lnTo>
                  <a:lnTo>
                    <a:pt x="246" y="1106"/>
                  </a:lnTo>
                  <a:lnTo>
                    <a:pt x="222" y="1088"/>
                  </a:lnTo>
                  <a:lnTo>
                    <a:pt x="200" y="1068"/>
                  </a:lnTo>
                  <a:lnTo>
                    <a:pt x="178" y="1048"/>
                  </a:lnTo>
                  <a:lnTo>
                    <a:pt x="158" y="1028"/>
                  </a:lnTo>
                  <a:lnTo>
                    <a:pt x="140" y="1004"/>
                  </a:lnTo>
                  <a:lnTo>
                    <a:pt x="120" y="982"/>
                  </a:lnTo>
                  <a:lnTo>
                    <a:pt x="104" y="958"/>
                  </a:lnTo>
                  <a:lnTo>
                    <a:pt x="88" y="932"/>
                  </a:lnTo>
                  <a:lnTo>
                    <a:pt x="74" y="908"/>
                  </a:lnTo>
                  <a:lnTo>
                    <a:pt x="60" y="880"/>
                  </a:lnTo>
                  <a:lnTo>
                    <a:pt x="48" y="854"/>
                  </a:lnTo>
                  <a:lnTo>
                    <a:pt x="36" y="826"/>
                  </a:lnTo>
                  <a:lnTo>
                    <a:pt x="26" y="798"/>
                  </a:lnTo>
                  <a:lnTo>
                    <a:pt x="18" y="768"/>
                  </a:lnTo>
                  <a:lnTo>
                    <a:pt x="12" y="738"/>
                  </a:lnTo>
                  <a:lnTo>
                    <a:pt x="6" y="708"/>
                  </a:lnTo>
                  <a:lnTo>
                    <a:pt x="2" y="678"/>
                  </a:lnTo>
                  <a:lnTo>
                    <a:pt x="0" y="646"/>
                  </a:lnTo>
                  <a:lnTo>
                    <a:pt x="0" y="614"/>
                  </a:lnTo>
                  <a:lnTo>
                    <a:pt x="0" y="614"/>
                  </a:lnTo>
                  <a:lnTo>
                    <a:pt x="0" y="582"/>
                  </a:lnTo>
                  <a:lnTo>
                    <a:pt x="2" y="552"/>
                  </a:lnTo>
                  <a:lnTo>
                    <a:pt x="6" y="520"/>
                  </a:lnTo>
                  <a:lnTo>
                    <a:pt x="12" y="490"/>
                  </a:lnTo>
                  <a:lnTo>
                    <a:pt x="18" y="462"/>
                  </a:lnTo>
                  <a:lnTo>
                    <a:pt x="26" y="432"/>
                  </a:lnTo>
                  <a:lnTo>
                    <a:pt x="36" y="404"/>
                  </a:lnTo>
                  <a:lnTo>
                    <a:pt x="48" y="376"/>
                  </a:lnTo>
                  <a:lnTo>
                    <a:pt x="60" y="348"/>
                  </a:lnTo>
                  <a:lnTo>
                    <a:pt x="74" y="322"/>
                  </a:lnTo>
                  <a:lnTo>
                    <a:pt x="88" y="296"/>
                  </a:lnTo>
                  <a:lnTo>
                    <a:pt x="104" y="272"/>
                  </a:lnTo>
                  <a:lnTo>
                    <a:pt x="120" y="248"/>
                  </a:lnTo>
                  <a:lnTo>
                    <a:pt x="140" y="224"/>
                  </a:lnTo>
                  <a:lnTo>
                    <a:pt x="158" y="202"/>
                  </a:lnTo>
                  <a:lnTo>
                    <a:pt x="178" y="180"/>
                  </a:lnTo>
                  <a:lnTo>
                    <a:pt x="200" y="160"/>
                  </a:lnTo>
                  <a:lnTo>
                    <a:pt x="222" y="140"/>
                  </a:lnTo>
                  <a:lnTo>
                    <a:pt x="246" y="122"/>
                  </a:lnTo>
                  <a:lnTo>
                    <a:pt x="270" y="106"/>
                  </a:lnTo>
                  <a:lnTo>
                    <a:pt x="294" y="90"/>
                  </a:lnTo>
                  <a:lnTo>
                    <a:pt x="320" y="74"/>
                  </a:lnTo>
                  <a:lnTo>
                    <a:pt x="346" y="62"/>
                  </a:lnTo>
                  <a:lnTo>
                    <a:pt x="374" y="48"/>
                  </a:lnTo>
                  <a:lnTo>
                    <a:pt x="402" y="38"/>
                  </a:lnTo>
                  <a:lnTo>
                    <a:pt x="430" y="28"/>
                  </a:lnTo>
                  <a:lnTo>
                    <a:pt x="460" y="20"/>
                  </a:lnTo>
                  <a:lnTo>
                    <a:pt x="490" y="14"/>
                  </a:lnTo>
                  <a:lnTo>
                    <a:pt x="520" y="8"/>
                  </a:lnTo>
                  <a:lnTo>
                    <a:pt x="550" y="4"/>
                  </a:lnTo>
                  <a:lnTo>
                    <a:pt x="582" y="2"/>
                  </a:lnTo>
                  <a:lnTo>
                    <a:pt x="612" y="0"/>
                  </a:lnTo>
                  <a:lnTo>
                    <a:pt x="612" y="0"/>
                  </a:lnTo>
                  <a:lnTo>
                    <a:pt x="644" y="2"/>
                  </a:lnTo>
                  <a:lnTo>
                    <a:pt x="676" y="4"/>
                  </a:lnTo>
                  <a:lnTo>
                    <a:pt x="706" y="8"/>
                  </a:lnTo>
                  <a:lnTo>
                    <a:pt x="736" y="14"/>
                  </a:lnTo>
                  <a:lnTo>
                    <a:pt x="766" y="20"/>
                  </a:lnTo>
                  <a:lnTo>
                    <a:pt x="796" y="28"/>
                  </a:lnTo>
                  <a:lnTo>
                    <a:pt x="824" y="38"/>
                  </a:lnTo>
                  <a:lnTo>
                    <a:pt x="852" y="48"/>
                  </a:lnTo>
                  <a:lnTo>
                    <a:pt x="880" y="62"/>
                  </a:lnTo>
                  <a:lnTo>
                    <a:pt x="906" y="74"/>
                  </a:lnTo>
                  <a:lnTo>
                    <a:pt x="932" y="90"/>
                  </a:lnTo>
                  <a:lnTo>
                    <a:pt x="956" y="106"/>
                  </a:lnTo>
                  <a:lnTo>
                    <a:pt x="980" y="122"/>
                  </a:lnTo>
                  <a:lnTo>
                    <a:pt x="1004" y="140"/>
                  </a:lnTo>
                  <a:lnTo>
                    <a:pt x="1026" y="160"/>
                  </a:lnTo>
                  <a:lnTo>
                    <a:pt x="1048" y="180"/>
                  </a:lnTo>
                  <a:lnTo>
                    <a:pt x="1068" y="202"/>
                  </a:lnTo>
                  <a:lnTo>
                    <a:pt x="1086" y="224"/>
                  </a:lnTo>
                  <a:lnTo>
                    <a:pt x="1104" y="248"/>
                  </a:lnTo>
                  <a:lnTo>
                    <a:pt x="1122" y="272"/>
                  </a:lnTo>
                  <a:lnTo>
                    <a:pt x="1138" y="296"/>
                  </a:lnTo>
                  <a:lnTo>
                    <a:pt x="1152" y="322"/>
                  </a:lnTo>
                  <a:lnTo>
                    <a:pt x="1166" y="348"/>
                  </a:lnTo>
                  <a:lnTo>
                    <a:pt x="1178" y="376"/>
                  </a:lnTo>
                  <a:lnTo>
                    <a:pt x="1190" y="404"/>
                  </a:lnTo>
                  <a:lnTo>
                    <a:pt x="1200" y="432"/>
                  </a:lnTo>
                  <a:lnTo>
                    <a:pt x="1208" y="462"/>
                  </a:lnTo>
                  <a:lnTo>
                    <a:pt x="1214" y="490"/>
                  </a:lnTo>
                  <a:lnTo>
                    <a:pt x="1220" y="520"/>
                  </a:lnTo>
                  <a:lnTo>
                    <a:pt x="1224" y="552"/>
                  </a:lnTo>
                  <a:lnTo>
                    <a:pt x="1226" y="582"/>
                  </a:lnTo>
                  <a:lnTo>
                    <a:pt x="1226" y="614"/>
                  </a:lnTo>
                  <a:close/>
                </a:path>
              </a:pathLst>
            </a:custGeom>
            <a:solidFill>
              <a:srgbClr val="F2F2F2"/>
            </a:solidFill>
            <a:ln>
              <a:noFill/>
            </a:ln>
          </p:spPr>
          <p:txBody>
            <a:bodyPr spcFirstLastPara="1" wrap="square" lIns="91400" tIns="45700" rIns="91400" bIns="45700" anchor="t"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chemeClr val="tx1">
                    <a:lumMod val="75000"/>
                    <a:lumOff val="25000"/>
                  </a:schemeClr>
                </a:solidFill>
                <a:latin typeface="Open Sans"/>
                <a:ea typeface="Open Sans"/>
                <a:cs typeface="Open Sans"/>
                <a:sym typeface="Open Sans"/>
              </a:endParaRPr>
            </a:p>
          </p:txBody>
        </p:sp>
        <p:sp>
          <p:nvSpPr>
            <p:cNvPr id="463" name="Google Shape;463;p93"/>
            <p:cNvSpPr/>
            <p:nvPr/>
          </p:nvSpPr>
          <p:spPr>
            <a:xfrm>
              <a:off x="6762459" y="5063821"/>
              <a:ext cx="3221781" cy="3097296"/>
            </a:xfrm>
            <a:custGeom>
              <a:avLst/>
              <a:gdLst/>
              <a:ahLst/>
              <a:cxnLst/>
              <a:rect l="l" t="t" r="r" b="b"/>
              <a:pathLst>
                <a:path w="1226" h="1228" extrusionOk="0">
                  <a:moveTo>
                    <a:pt x="1226" y="614"/>
                  </a:moveTo>
                  <a:lnTo>
                    <a:pt x="1226" y="614"/>
                  </a:lnTo>
                  <a:lnTo>
                    <a:pt x="1226" y="646"/>
                  </a:lnTo>
                  <a:lnTo>
                    <a:pt x="1224" y="678"/>
                  </a:lnTo>
                  <a:lnTo>
                    <a:pt x="1220" y="708"/>
                  </a:lnTo>
                  <a:lnTo>
                    <a:pt x="1214" y="738"/>
                  </a:lnTo>
                  <a:lnTo>
                    <a:pt x="1208" y="768"/>
                  </a:lnTo>
                  <a:lnTo>
                    <a:pt x="1200" y="798"/>
                  </a:lnTo>
                  <a:lnTo>
                    <a:pt x="1190" y="826"/>
                  </a:lnTo>
                  <a:lnTo>
                    <a:pt x="1178" y="854"/>
                  </a:lnTo>
                  <a:lnTo>
                    <a:pt x="1166" y="880"/>
                  </a:lnTo>
                  <a:lnTo>
                    <a:pt x="1152" y="908"/>
                  </a:lnTo>
                  <a:lnTo>
                    <a:pt x="1138" y="932"/>
                  </a:lnTo>
                  <a:lnTo>
                    <a:pt x="1122" y="958"/>
                  </a:lnTo>
                  <a:lnTo>
                    <a:pt x="1104" y="982"/>
                  </a:lnTo>
                  <a:lnTo>
                    <a:pt x="1086" y="1004"/>
                  </a:lnTo>
                  <a:lnTo>
                    <a:pt x="1068" y="1028"/>
                  </a:lnTo>
                  <a:lnTo>
                    <a:pt x="1048" y="1048"/>
                  </a:lnTo>
                  <a:lnTo>
                    <a:pt x="1026" y="1068"/>
                  </a:lnTo>
                  <a:lnTo>
                    <a:pt x="1004" y="1088"/>
                  </a:lnTo>
                  <a:lnTo>
                    <a:pt x="980" y="1106"/>
                  </a:lnTo>
                  <a:lnTo>
                    <a:pt x="956" y="1124"/>
                  </a:lnTo>
                  <a:lnTo>
                    <a:pt x="932" y="1140"/>
                  </a:lnTo>
                  <a:lnTo>
                    <a:pt x="906" y="1154"/>
                  </a:lnTo>
                  <a:lnTo>
                    <a:pt x="880" y="1168"/>
                  </a:lnTo>
                  <a:lnTo>
                    <a:pt x="852" y="1180"/>
                  </a:lnTo>
                  <a:lnTo>
                    <a:pt x="824" y="1192"/>
                  </a:lnTo>
                  <a:lnTo>
                    <a:pt x="796" y="1200"/>
                  </a:lnTo>
                  <a:lnTo>
                    <a:pt x="766" y="1210"/>
                  </a:lnTo>
                  <a:lnTo>
                    <a:pt x="736" y="1216"/>
                  </a:lnTo>
                  <a:lnTo>
                    <a:pt x="706" y="1222"/>
                  </a:lnTo>
                  <a:lnTo>
                    <a:pt x="676" y="1226"/>
                  </a:lnTo>
                  <a:lnTo>
                    <a:pt x="644" y="1228"/>
                  </a:lnTo>
                  <a:lnTo>
                    <a:pt x="612" y="1228"/>
                  </a:lnTo>
                  <a:lnTo>
                    <a:pt x="612" y="1228"/>
                  </a:lnTo>
                  <a:lnTo>
                    <a:pt x="582" y="1228"/>
                  </a:lnTo>
                  <a:lnTo>
                    <a:pt x="550" y="1226"/>
                  </a:lnTo>
                  <a:lnTo>
                    <a:pt x="520" y="1222"/>
                  </a:lnTo>
                  <a:lnTo>
                    <a:pt x="490" y="1216"/>
                  </a:lnTo>
                  <a:lnTo>
                    <a:pt x="460" y="1210"/>
                  </a:lnTo>
                  <a:lnTo>
                    <a:pt x="430" y="1200"/>
                  </a:lnTo>
                  <a:lnTo>
                    <a:pt x="402" y="1192"/>
                  </a:lnTo>
                  <a:lnTo>
                    <a:pt x="374" y="1180"/>
                  </a:lnTo>
                  <a:lnTo>
                    <a:pt x="346" y="1168"/>
                  </a:lnTo>
                  <a:lnTo>
                    <a:pt x="320" y="1154"/>
                  </a:lnTo>
                  <a:lnTo>
                    <a:pt x="294" y="1140"/>
                  </a:lnTo>
                  <a:lnTo>
                    <a:pt x="270" y="1124"/>
                  </a:lnTo>
                  <a:lnTo>
                    <a:pt x="246" y="1106"/>
                  </a:lnTo>
                  <a:lnTo>
                    <a:pt x="222" y="1088"/>
                  </a:lnTo>
                  <a:lnTo>
                    <a:pt x="200" y="1068"/>
                  </a:lnTo>
                  <a:lnTo>
                    <a:pt x="178" y="1048"/>
                  </a:lnTo>
                  <a:lnTo>
                    <a:pt x="158" y="1028"/>
                  </a:lnTo>
                  <a:lnTo>
                    <a:pt x="140" y="1004"/>
                  </a:lnTo>
                  <a:lnTo>
                    <a:pt x="120" y="982"/>
                  </a:lnTo>
                  <a:lnTo>
                    <a:pt x="104" y="958"/>
                  </a:lnTo>
                  <a:lnTo>
                    <a:pt x="88" y="932"/>
                  </a:lnTo>
                  <a:lnTo>
                    <a:pt x="74" y="908"/>
                  </a:lnTo>
                  <a:lnTo>
                    <a:pt x="60" y="880"/>
                  </a:lnTo>
                  <a:lnTo>
                    <a:pt x="48" y="854"/>
                  </a:lnTo>
                  <a:lnTo>
                    <a:pt x="36" y="826"/>
                  </a:lnTo>
                  <a:lnTo>
                    <a:pt x="26" y="798"/>
                  </a:lnTo>
                  <a:lnTo>
                    <a:pt x="18" y="768"/>
                  </a:lnTo>
                  <a:lnTo>
                    <a:pt x="12" y="738"/>
                  </a:lnTo>
                  <a:lnTo>
                    <a:pt x="6" y="708"/>
                  </a:lnTo>
                  <a:lnTo>
                    <a:pt x="2" y="678"/>
                  </a:lnTo>
                  <a:lnTo>
                    <a:pt x="0" y="646"/>
                  </a:lnTo>
                  <a:lnTo>
                    <a:pt x="0" y="614"/>
                  </a:lnTo>
                  <a:lnTo>
                    <a:pt x="0" y="614"/>
                  </a:lnTo>
                  <a:lnTo>
                    <a:pt x="0" y="582"/>
                  </a:lnTo>
                  <a:lnTo>
                    <a:pt x="2" y="552"/>
                  </a:lnTo>
                  <a:lnTo>
                    <a:pt x="6" y="520"/>
                  </a:lnTo>
                  <a:lnTo>
                    <a:pt x="12" y="490"/>
                  </a:lnTo>
                  <a:lnTo>
                    <a:pt x="18" y="462"/>
                  </a:lnTo>
                  <a:lnTo>
                    <a:pt x="26" y="432"/>
                  </a:lnTo>
                  <a:lnTo>
                    <a:pt x="36" y="404"/>
                  </a:lnTo>
                  <a:lnTo>
                    <a:pt x="48" y="376"/>
                  </a:lnTo>
                  <a:lnTo>
                    <a:pt x="60" y="348"/>
                  </a:lnTo>
                  <a:lnTo>
                    <a:pt x="74" y="322"/>
                  </a:lnTo>
                  <a:lnTo>
                    <a:pt x="88" y="296"/>
                  </a:lnTo>
                  <a:lnTo>
                    <a:pt x="104" y="272"/>
                  </a:lnTo>
                  <a:lnTo>
                    <a:pt x="120" y="248"/>
                  </a:lnTo>
                  <a:lnTo>
                    <a:pt x="140" y="224"/>
                  </a:lnTo>
                  <a:lnTo>
                    <a:pt x="158" y="202"/>
                  </a:lnTo>
                  <a:lnTo>
                    <a:pt x="178" y="180"/>
                  </a:lnTo>
                  <a:lnTo>
                    <a:pt x="200" y="160"/>
                  </a:lnTo>
                  <a:lnTo>
                    <a:pt x="222" y="140"/>
                  </a:lnTo>
                  <a:lnTo>
                    <a:pt x="246" y="122"/>
                  </a:lnTo>
                  <a:lnTo>
                    <a:pt x="270" y="106"/>
                  </a:lnTo>
                  <a:lnTo>
                    <a:pt x="294" y="90"/>
                  </a:lnTo>
                  <a:lnTo>
                    <a:pt x="320" y="74"/>
                  </a:lnTo>
                  <a:lnTo>
                    <a:pt x="346" y="62"/>
                  </a:lnTo>
                  <a:lnTo>
                    <a:pt x="374" y="48"/>
                  </a:lnTo>
                  <a:lnTo>
                    <a:pt x="402" y="38"/>
                  </a:lnTo>
                  <a:lnTo>
                    <a:pt x="430" y="28"/>
                  </a:lnTo>
                  <a:lnTo>
                    <a:pt x="460" y="20"/>
                  </a:lnTo>
                  <a:lnTo>
                    <a:pt x="490" y="14"/>
                  </a:lnTo>
                  <a:lnTo>
                    <a:pt x="520" y="8"/>
                  </a:lnTo>
                  <a:lnTo>
                    <a:pt x="550" y="4"/>
                  </a:lnTo>
                  <a:lnTo>
                    <a:pt x="582" y="2"/>
                  </a:lnTo>
                  <a:lnTo>
                    <a:pt x="612" y="0"/>
                  </a:lnTo>
                  <a:lnTo>
                    <a:pt x="612" y="0"/>
                  </a:lnTo>
                  <a:lnTo>
                    <a:pt x="644" y="2"/>
                  </a:lnTo>
                  <a:lnTo>
                    <a:pt x="676" y="4"/>
                  </a:lnTo>
                  <a:lnTo>
                    <a:pt x="706" y="8"/>
                  </a:lnTo>
                  <a:lnTo>
                    <a:pt x="736" y="14"/>
                  </a:lnTo>
                  <a:lnTo>
                    <a:pt x="766" y="20"/>
                  </a:lnTo>
                  <a:lnTo>
                    <a:pt x="796" y="28"/>
                  </a:lnTo>
                  <a:lnTo>
                    <a:pt x="824" y="38"/>
                  </a:lnTo>
                  <a:lnTo>
                    <a:pt x="852" y="48"/>
                  </a:lnTo>
                  <a:lnTo>
                    <a:pt x="880" y="62"/>
                  </a:lnTo>
                  <a:lnTo>
                    <a:pt x="906" y="74"/>
                  </a:lnTo>
                  <a:lnTo>
                    <a:pt x="932" y="90"/>
                  </a:lnTo>
                  <a:lnTo>
                    <a:pt x="956" y="106"/>
                  </a:lnTo>
                  <a:lnTo>
                    <a:pt x="980" y="122"/>
                  </a:lnTo>
                  <a:lnTo>
                    <a:pt x="1004" y="140"/>
                  </a:lnTo>
                  <a:lnTo>
                    <a:pt x="1026" y="160"/>
                  </a:lnTo>
                  <a:lnTo>
                    <a:pt x="1048" y="180"/>
                  </a:lnTo>
                  <a:lnTo>
                    <a:pt x="1068" y="202"/>
                  </a:lnTo>
                  <a:lnTo>
                    <a:pt x="1086" y="224"/>
                  </a:lnTo>
                  <a:lnTo>
                    <a:pt x="1104" y="248"/>
                  </a:lnTo>
                  <a:lnTo>
                    <a:pt x="1122" y="272"/>
                  </a:lnTo>
                  <a:lnTo>
                    <a:pt x="1138" y="296"/>
                  </a:lnTo>
                  <a:lnTo>
                    <a:pt x="1152" y="322"/>
                  </a:lnTo>
                  <a:lnTo>
                    <a:pt x="1166" y="348"/>
                  </a:lnTo>
                  <a:lnTo>
                    <a:pt x="1178" y="376"/>
                  </a:lnTo>
                  <a:lnTo>
                    <a:pt x="1190" y="404"/>
                  </a:lnTo>
                  <a:lnTo>
                    <a:pt x="1200" y="432"/>
                  </a:lnTo>
                  <a:lnTo>
                    <a:pt x="1208" y="462"/>
                  </a:lnTo>
                  <a:lnTo>
                    <a:pt x="1214" y="490"/>
                  </a:lnTo>
                  <a:lnTo>
                    <a:pt x="1220" y="520"/>
                  </a:lnTo>
                  <a:lnTo>
                    <a:pt x="1224" y="552"/>
                  </a:lnTo>
                  <a:lnTo>
                    <a:pt x="1226" y="582"/>
                  </a:lnTo>
                  <a:lnTo>
                    <a:pt x="1226" y="614"/>
                  </a:lnTo>
                  <a:close/>
                </a:path>
              </a:pathLst>
            </a:custGeom>
            <a:solidFill>
              <a:srgbClr val="F2F2F2"/>
            </a:solidFill>
            <a:ln>
              <a:noFill/>
            </a:ln>
          </p:spPr>
          <p:txBody>
            <a:bodyPr spcFirstLastPara="1" wrap="square" lIns="91400" tIns="45700" rIns="91400" bIns="45700" anchor="t"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chemeClr val="tx1">
                    <a:lumMod val="75000"/>
                    <a:lumOff val="25000"/>
                  </a:schemeClr>
                </a:solidFill>
                <a:latin typeface="Open Sans"/>
                <a:ea typeface="Open Sans"/>
                <a:cs typeface="Open Sans"/>
                <a:sym typeface="Open Sans"/>
              </a:endParaRPr>
            </a:p>
          </p:txBody>
        </p:sp>
        <p:grpSp>
          <p:nvGrpSpPr>
            <p:cNvPr id="464" name="Google Shape;464;p93"/>
            <p:cNvGrpSpPr/>
            <p:nvPr/>
          </p:nvGrpSpPr>
          <p:grpSpPr>
            <a:xfrm>
              <a:off x="8861486" y="1737964"/>
              <a:ext cx="3071325" cy="2917912"/>
              <a:chOff x="8861485" y="1887352"/>
              <a:chExt cx="2897031" cy="2752324"/>
            </a:xfrm>
          </p:grpSpPr>
          <p:sp>
            <p:nvSpPr>
              <p:cNvPr id="465" name="Google Shape;465;p93"/>
              <p:cNvSpPr/>
              <p:nvPr/>
            </p:nvSpPr>
            <p:spPr>
              <a:xfrm>
                <a:off x="8861485" y="1887352"/>
                <a:ext cx="2897031" cy="2752324"/>
              </a:xfrm>
              <a:custGeom>
                <a:avLst/>
                <a:gdLst/>
                <a:ahLst/>
                <a:cxnLst/>
                <a:rect l="l" t="t" r="r" b="b"/>
                <a:pathLst>
                  <a:path w="1290" h="1290" extrusionOk="0">
                    <a:moveTo>
                      <a:pt x="1290" y="644"/>
                    </a:moveTo>
                    <a:lnTo>
                      <a:pt x="1290" y="644"/>
                    </a:lnTo>
                    <a:lnTo>
                      <a:pt x="1290" y="678"/>
                    </a:lnTo>
                    <a:lnTo>
                      <a:pt x="1286" y="710"/>
                    </a:lnTo>
                    <a:lnTo>
                      <a:pt x="1282" y="742"/>
                    </a:lnTo>
                    <a:lnTo>
                      <a:pt x="1276" y="774"/>
                    </a:lnTo>
                    <a:lnTo>
                      <a:pt x="1270" y="806"/>
                    </a:lnTo>
                    <a:lnTo>
                      <a:pt x="1260" y="836"/>
                    </a:lnTo>
                    <a:lnTo>
                      <a:pt x="1250" y="866"/>
                    </a:lnTo>
                    <a:lnTo>
                      <a:pt x="1240" y="896"/>
                    </a:lnTo>
                    <a:lnTo>
                      <a:pt x="1226" y="924"/>
                    </a:lnTo>
                    <a:lnTo>
                      <a:pt x="1212" y="952"/>
                    </a:lnTo>
                    <a:lnTo>
                      <a:pt x="1196" y="978"/>
                    </a:lnTo>
                    <a:lnTo>
                      <a:pt x="1180" y="1006"/>
                    </a:lnTo>
                    <a:lnTo>
                      <a:pt x="1162" y="1030"/>
                    </a:lnTo>
                    <a:lnTo>
                      <a:pt x="1142" y="1054"/>
                    </a:lnTo>
                    <a:lnTo>
                      <a:pt x="1122" y="1078"/>
                    </a:lnTo>
                    <a:lnTo>
                      <a:pt x="1102" y="1100"/>
                    </a:lnTo>
                    <a:lnTo>
                      <a:pt x="1078" y="1122"/>
                    </a:lnTo>
                    <a:lnTo>
                      <a:pt x="1056" y="1142"/>
                    </a:lnTo>
                    <a:lnTo>
                      <a:pt x="1030" y="1162"/>
                    </a:lnTo>
                    <a:lnTo>
                      <a:pt x="1006" y="1180"/>
                    </a:lnTo>
                    <a:lnTo>
                      <a:pt x="980" y="1196"/>
                    </a:lnTo>
                    <a:lnTo>
                      <a:pt x="952" y="1212"/>
                    </a:lnTo>
                    <a:lnTo>
                      <a:pt x="924" y="1226"/>
                    </a:lnTo>
                    <a:lnTo>
                      <a:pt x="896" y="1238"/>
                    </a:lnTo>
                    <a:lnTo>
                      <a:pt x="866" y="1250"/>
                    </a:lnTo>
                    <a:lnTo>
                      <a:pt x="836" y="1260"/>
                    </a:lnTo>
                    <a:lnTo>
                      <a:pt x="806" y="1270"/>
                    </a:lnTo>
                    <a:lnTo>
                      <a:pt x="774" y="1276"/>
                    </a:lnTo>
                    <a:lnTo>
                      <a:pt x="744" y="1282"/>
                    </a:lnTo>
                    <a:lnTo>
                      <a:pt x="710" y="1286"/>
                    </a:lnTo>
                    <a:lnTo>
                      <a:pt x="678" y="1288"/>
                    </a:lnTo>
                    <a:lnTo>
                      <a:pt x="644" y="1290"/>
                    </a:lnTo>
                    <a:lnTo>
                      <a:pt x="644" y="1290"/>
                    </a:lnTo>
                    <a:lnTo>
                      <a:pt x="612" y="1288"/>
                    </a:lnTo>
                    <a:lnTo>
                      <a:pt x="578" y="1286"/>
                    </a:lnTo>
                    <a:lnTo>
                      <a:pt x="546" y="1282"/>
                    </a:lnTo>
                    <a:lnTo>
                      <a:pt x="514" y="1276"/>
                    </a:lnTo>
                    <a:lnTo>
                      <a:pt x="484" y="1270"/>
                    </a:lnTo>
                    <a:lnTo>
                      <a:pt x="454" y="1260"/>
                    </a:lnTo>
                    <a:lnTo>
                      <a:pt x="424" y="1250"/>
                    </a:lnTo>
                    <a:lnTo>
                      <a:pt x="394" y="1238"/>
                    </a:lnTo>
                    <a:lnTo>
                      <a:pt x="366" y="1226"/>
                    </a:lnTo>
                    <a:lnTo>
                      <a:pt x="338" y="1212"/>
                    </a:lnTo>
                    <a:lnTo>
                      <a:pt x="310" y="1196"/>
                    </a:lnTo>
                    <a:lnTo>
                      <a:pt x="284" y="1180"/>
                    </a:lnTo>
                    <a:lnTo>
                      <a:pt x="260" y="1162"/>
                    </a:lnTo>
                    <a:lnTo>
                      <a:pt x="234" y="1142"/>
                    </a:lnTo>
                    <a:lnTo>
                      <a:pt x="212" y="1122"/>
                    </a:lnTo>
                    <a:lnTo>
                      <a:pt x="188" y="1100"/>
                    </a:lnTo>
                    <a:lnTo>
                      <a:pt x="168" y="1078"/>
                    </a:lnTo>
                    <a:lnTo>
                      <a:pt x="148" y="1054"/>
                    </a:lnTo>
                    <a:lnTo>
                      <a:pt x="128" y="1030"/>
                    </a:lnTo>
                    <a:lnTo>
                      <a:pt x="110" y="1006"/>
                    </a:lnTo>
                    <a:lnTo>
                      <a:pt x="94" y="978"/>
                    </a:lnTo>
                    <a:lnTo>
                      <a:pt x="78" y="952"/>
                    </a:lnTo>
                    <a:lnTo>
                      <a:pt x="64" y="924"/>
                    </a:lnTo>
                    <a:lnTo>
                      <a:pt x="50" y="896"/>
                    </a:lnTo>
                    <a:lnTo>
                      <a:pt x="40" y="866"/>
                    </a:lnTo>
                    <a:lnTo>
                      <a:pt x="28" y="836"/>
                    </a:lnTo>
                    <a:lnTo>
                      <a:pt x="20" y="806"/>
                    </a:lnTo>
                    <a:lnTo>
                      <a:pt x="14" y="774"/>
                    </a:lnTo>
                    <a:lnTo>
                      <a:pt x="8" y="742"/>
                    </a:lnTo>
                    <a:lnTo>
                      <a:pt x="4" y="710"/>
                    </a:lnTo>
                    <a:lnTo>
                      <a:pt x="0" y="678"/>
                    </a:lnTo>
                    <a:lnTo>
                      <a:pt x="0" y="644"/>
                    </a:lnTo>
                    <a:lnTo>
                      <a:pt x="0" y="644"/>
                    </a:lnTo>
                    <a:lnTo>
                      <a:pt x="0" y="612"/>
                    </a:lnTo>
                    <a:lnTo>
                      <a:pt x="4" y="578"/>
                    </a:lnTo>
                    <a:lnTo>
                      <a:pt x="8" y="546"/>
                    </a:lnTo>
                    <a:lnTo>
                      <a:pt x="14" y="514"/>
                    </a:lnTo>
                    <a:lnTo>
                      <a:pt x="20" y="484"/>
                    </a:lnTo>
                    <a:lnTo>
                      <a:pt x="28" y="452"/>
                    </a:lnTo>
                    <a:lnTo>
                      <a:pt x="40" y="422"/>
                    </a:lnTo>
                    <a:lnTo>
                      <a:pt x="50" y="394"/>
                    </a:lnTo>
                    <a:lnTo>
                      <a:pt x="64" y="364"/>
                    </a:lnTo>
                    <a:lnTo>
                      <a:pt x="78" y="336"/>
                    </a:lnTo>
                    <a:lnTo>
                      <a:pt x="94" y="310"/>
                    </a:lnTo>
                    <a:lnTo>
                      <a:pt x="110" y="284"/>
                    </a:lnTo>
                    <a:lnTo>
                      <a:pt x="128" y="258"/>
                    </a:lnTo>
                    <a:lnTo>
                      <a:pt x="148" y="234"/>
                    </a:lnTo>
                    <a:lnTo>
                      <a:pt x="168" y="210"/>
                    </a:lnTo>
                    <a:lnTo>
                      <a:pt x="188" y="188"/>
                    </a:lnTo>
                    <a:lnTo>
                      <a:pt x="212" y="168"/>
                    </a:lnTo>
                    <a:lnTo>
                      <a:pt x="234" y="146"/>
                    </a:lnTo>
                    <a:lnTo>
                      <a:pt x="260" y="128"/>
                    </a:lnTo>
                    <a:lnTo>
                      <a:pt x="284" y="110"/>
                    </a:lnTo>
                    <a:lnTo>
                      <a:pt x="310" y="92"/>
                    </a:lnTo>
                    <a:lnTo>
                      <a:pt x="338" y="78"/>
                    </a:lnTo>
                    <a:lnTo>
                      <a:pt x="366" y="64"/>
                    </a:lnTo>
                    <a:lnTo>
                      <a:pt x="394" y="50"/>
                    </a:lnTo>
                    <a:lnTo>
                      <a:pt x="424" y="38"/>
                    </a:lnTo>
                    <a:lnTo>
                      <a:pt x="454" y="28"/>
                    </a:lnTo>
                    <a:lnTo>
                      <a:pt x="484" y="20"/>
                    </a:lnTo>
                    <a:lnTo>
                      <a:pt x="514" y="12"/>
                    </a:lnTo>
                    <a:lnTo>
                      <a:pt x="546" y="6"/>
                    </a:lnTo>
                    <a:lnTo>
                      <a:pt x="578" y="2"/>
                    </a:lnTo>
                    <a:lnTo>
                      <a:pt x="612" y="0"/>
                    </a:lnTo>
                    <a:lnTo>
                      <a:pt x="644" y="0"/>
                    </a:lnTo>
                    <a:lnTo>
                      <a:pt x="644" y="0"/>
                    </a:lnTo>
                    <a:lnTo>
                      <a:pt x="678" y="0"/>
                    </a:lnTo>
                    <a:lnTo>
                      <a:pt x="710" y="2"/>
                    </a:lnTo>
                    <a:lnTo>
                      <a:pt x="744" y="6"/>
                    </a:lnTo>
                    <a:lnTo>
                      <a:pt x="774" y="12"/>
                    </a:lnTo>
                    <a:lnTo>
                      <a:pt x="806" y="20"/>
                    </a:lnTo>
                    <a:lnTo>
                      <a:pt x="836" y="28"/>
                    </a:lnTo>
                    <a:lnTo>
                      <a:pt x="866" y="38"/>
                    </a:lnTo>
                    <a:lnTo>
                      <a:pt x="896" y="50"/>
                    </a:lnTo>
                    <a:lnTo>
                      <a:pt x="924" y="64"/>
                    </a:lnTo>
                    <a:lnTo>
                      <a:pt x="952" y="78"/>
                    </a:lnTo>
                    <a:lnTo>
                      <a:pt x="980" y="92"/>
                    </a:lnTo>
                    <a:lnTo>
                      <a:pt x="1006" y="110"/>
                    </a:lnTo>
                    <a:lnTo>
                      <a:pt x="1030" y="128"/>
                    </a:lnTo>
                    <a:lnTo>
                      <a:pt x="1056" y="146"/>
                    </a:lnTo>
                    <a:lnTo>
                      <a:pt x="1078" y="168"/>
                    </a:lnTo>
                    <a:lnTo>
                      <a:pt x="1102" y="188"/>
                    </a:lnTo>
                    <a:lnTo>
                      <a:pt x="1122" y="210"/>
                    </a:lnTo>
                    <a:lnTo>
                      <a:pt x="1142" y="234"/>
                    </a:lnTo>
                    <a:lnTo>
                      <a:pt x="1162" y="258"/>
                    </a:lnTo>
                    <a:lnTo>
                      <a:pt x="1180" y="284"/>
                    </a:lnTo>
                    <a:lnTo>
                      <a:pt x="1196" y="310"/>
                    </a:lnTo>
                    <a:lnTo>
                      <a:pt x="1212" y="336"/>
                    </a:lnTo>
                    <a:lnTo>
                      <a:pt x="1226" y="364"/>
                    </a:lnTo>
                    <a:lnTo>
                      <a:pt x="1240" y="394"/>
                    </a:lnTo>
                    <a:lnTo>
                      <a:pt x="1250" y="422"/>
                    </a:lnTo>
                    <a:lnTo>
                      <a:pt x="1260" y="452"/>
                    </a:lnTo>
                    <a:lnTo>
                      <a:pt x="1270" y="484"/>
                    </a:lnTo>
                    <a:lnTo>
                      <a:pt x="1276" y="514"/>
                    </a:lnTo>
                    <a:lnTo>
                      <a:pt x="1282" y="546"/>
                    </a:lnTo>
                    <a:lnTo>
                      <a:pt x="1286" y="578"/>
                    </a:lnTo>
                    <a:lnTo>
                      <a:pt x="1290" y="612"/>
                    </a:lnTo>
                    <a:lnTo>
                      <a:pt x="1290" y="644"/>
                    </a:lnTo>
                    <a:close/>
                  </a:path>
                </a:pathLst>
              </a:custGeom>
              <a:solidFill>
                <a:srgbClr val="FFC000"/>
              </a:solidFill>
              <a:ln>
                <a:noFill/>
              </a:ln>
            </p:spPr>
            <p:txBody>
              <a:bodyPr spcFirstLastPara="1" wrap="square" lIns="91400" tIns="45700" rIns="91400" bIns="45700" anchor="t"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chemeClr val="tx1">
                      <a:lumMod val="75000"/>
                      <a:lumOff val="25000"/>
                    </a:schemeClr>
                  </a:solidFill>
                  <a:latin typeface="Open Sans"/>
                  <a:ea typeface="Open Sans"/>
                  <a:cs typeface="Open Sans"/>
                  <a:sym typeface="Open Sans"/>
                </a:endParaRPr>
              </a:p>
            </p:txBody>
          </p:sp>
          <p:sp>
            <p:nvSpPr>
              <p:cNvPr id="466" name="Google Shape;466;p93"/>
              <p:cNvSpPr/>
              <p:nvPr/>
            </p:nvSpPr>
            <p:spPr>
              <a:xfrm>
                <a:off x="8941877" y="2001053"/>
                <a:ext cx="2704763" cy="2550193"/>
              </a:xfrm>
              <a:custGeom>
                <a:avLst/>
                <a:gdLst/>
                <a:ahLst/>
                <a:cxnLst/>
                <a:rect l="l" t="t" r="r" b="b"/>
                <a:pathLst>
                  <a:path w="1226" h="1228" extrusionOk="0">
                    <a:moveTo>
                      <a:pt x="1226" y="614"/>
                    </a:moveTo>
                    <a:lnTo>
                      <a:pt x="1226" y="614"/>
                    </a:lnTo>
                    <a:lnTo>
                      <a:pt x="1226" y="646"/>
                    </a:lnTo>
                    <a:lnTo>
                      <a:pt x="1224" y="678"/>
                    </a:lnTo>
                    <a:lnTo>
                      <a:pt x="1220" y="708"/>
                    </a:lnTo>
                    <a:lnTo>
                      <a:pt x="1214" y="738"/>
                    </a:lnTo>
                    <a:lnTo>
                      <a:pt x="1208" y="768"/>
                    </a:lnTo>
                    <a:lnTo>
                      <a:pt x="1200" y="798"/>
                    </a:lnTo>
                    <a:lnTo>
                      <a:pt x="1190" y="826"/>
                    </a:lnTo>
                    <a:lnTo>
                      <a:pt x="1178" y="854"/>
                    </a:lnTo>
                    <a:lnTo>
                      <a:pt x="1166" y="880"/>
                    </a:lnTo>
                    <a:lnTo>
                      <a:pt x="1152" y="908"/>
                    </a:lnTo>
                    <a:lnTo>
                      <a:pt x="1138" y="932"/>
                    </a:lnTo>
                    <a:lnTo>
                      <a:pt x="1122" y="958"/>
                    </a:lnTo>
                    <a:lnTo>
                      <a:pt x="1104" y="982"/>
                    </a:lnTo>
                    <a:lnTo>
                      <a:pt x="1086" y="1004"/>
                    </a:lnTo>
                    <a:lnTo>
                      <a:pt x="1068" y="1028"/>
                    </a:lnTo>
                    <a:lnTo>
                      <a:pt x="1048" y="1048"/>
                    </a:lnTo>
                    <a:lnTo>
                      <a:pt x="1026" y="1068"/>
                    </a:lnTo>
                    <a:lnTo>
                      <a:pt x="1004" y="1088"/>
                    </a:lnTo>
                    <a:lnTo>
                      <a:pt x="980" y="1106"/>
                    </a:lnTo>
                    <a:lnTo>
                      <a:pt x="956" y="1124"/>
                    </a:lnTo>
                    <a:lnTo>
                      <a:pt x="932" y="1140"/>
                    </a:lnTo>
                    <a:lnTo>
                      <a:pt x="906" y="1154"/>
                    </a:lnTo>
                    <a:lnTo>
                      <a:pt x="880" y="1168"/>
                    </a:lnTo>
                    <a:lnTo>
                      <a:pt x="852" y="1180"/>
                    </a:lnTo>
                    <a:lnTo>
                      <a:pt x="824" y="1192"/>
                    </a:lnTo>
                    <a:lnTo>
                      <a:pt x="796" y="1200"/>
                    </a:lnTo>
                    <a:lnTo>
                      <a:pt x="766" y="1210"/>
                    </a:lnTo>
                    <a:lnTo>
                      <a:pt x="736" y="1216"/>
                    </a:lnTo>
                    <a:lnTo>
                      <a:pt x="706" y="1222"/>
                    </a:lnTo>
                    <a:lnTo>
                      <a:pt x="676" y="1226"/>
                    </a:lnTo>
                    <a:lnTo>
                      <a:pt x="644" y="1228"/>
                    </a:lnTo>
                    <a:lnTo>
                      <a:pt x="612" y="1228"/>
                    </a:lnTo>
                    <a:lnTo>
                      <a:pt x="612" y="1228"/>
                    </a:lnTo>
                    <a:lnTo>
                      <a:pt x="582" y="1228"/>
                    </a:lnTo>
                    <a:lnTo>
                      <a:pt x="550" y="1226"/>
                    </a:lnTo>
                    <a:lnTo>
                      <a:pt x="520" y="1222"/>
                    </a:lnTo>
                    <a:lnTo>
                      <a:pt x="490" y="1216"/>
                    </a:lnTo>
                    <a:lnTo>
                      <a:pt x="460" y="1210"/>
                    </a:lnTo>
                    <a:lnTo>
                      <a:pt x="430" y="1200"/>
                    </a:lnTo>
                    <a:lnTo>
                      <a:pt x="402" y="1192"/>
                    </a:lnTo>
                    <a:lnTo>
                      <a:pt x="374" y="1180"/>
                    </a:lnTo>
                    <a:lnTo>
                      <a:pt x="346" y="1168"/>
                    </a:lnTo>
                    <a:lnTo>
                      <a:pt x="320" y="1154"/>
                    </a:lnTo>
                    <a:lnTo>
                      <a:pt x="294" y="1140"/>
                    </a:lnTo>
                    <a:lnTo>
                      <a:pt x="270" y="1124"/>
                    </a:lnTo>
                    <a:lnTo>
                      <a:pt x="246" y="1106"/>
                    </a:lnTo>
                    <a:lnTo>
                      <a:pt x="222" y="1088"/>
                    </a:lnTo>
                    <a:lnTo>
                      <a:pt x="200" y="1068"/>
                    </a:lnTo>
                    <a:lnTo>
                      <a:pt x="178" y="1048"/>
                    </a:lnTo>
                    <a:lnTo>
                      <a:pt x="158" y="1028"/>
                    </a:lnTo>
                    <a:lnTo>
                      <a:pt x="140" y="1004"/>
                    </a:lnTo>
                    <a:lnTo>
                      <a:pt x="120" y="982"/>
                    </a:lnTo>
                    <a:lnTo>
                      <a:pt x="104" y="958"/>
                    </a:lnTo>
                    <a:lnTo>
                      <a:pt x="88" y="932"/>
                    </a:lnTo>
                    <a:lnTo>
                      <a:pt x="74" y="908"/>
                    </a:lnTo>
                    <a:lnTo>
                      <a:pt x="60" y="880"/>
                    </a:lnTo>
                    <a:lnTo>
                      <a:pt x="48" y="854"/>
                    </a:lnTo>
                    <a:lnTo>
                      <a:pt x="36" y="826"/>
                    </a:lnTo>
                    <a:lnTo>
                      <a:pt x="26" y="798"/>
                    </a:lnTo>
                    <a:lnTo>
                      <a:pt x="18" y="768"/>
                    </a:lnTo>
                    <a:lnTo>
                      <a:pt x="12" y="738"/>
                    </a:lnTo>
                    <a:lnTo>
                      <a:pt x="6" y="708"/>
                    </a:lnTo>
                    <a:lnTo>
                      <a:pt x="2" y="678"/>
                    </a:lnTo>
                    <a:lnTo>
                      <a:pt x="0" y="646"/>
                    </a:lnTo>
                    <a:lnTo>
                      <a:pt x="0" y="614"/>
                    </a:lnTo>
                    <a:lnTo>
                      <a:pt x="0" y="614"/>
                    </a:lnTo>
                    <a:lnTo>
                      <a:pt x="0" y="582"/>
                    </a:lnTo>
                    <a:lnTo>
                      <a:pt x="2" y="552"/>
                    </a:lnTo>
                    <a:lnTo>
                      <a:pt x="6" y="520"/>
                    </a:lnTo>
                    <a:lnTo>
                      <a:pt x="12" y="490"/>
                    </a:lnTo>
                    <a:lnTo>
                      <a:pt x="18" y="462"/>
                    </a:lnTo>
                    <a:lnTo>
                      <a:pt x="26" y="432"/>
                    </a:lnTo>
                    <a:lnTo>
                      <a:pt x="36" y="404"/>
                    </a:lnTo>
                    <a:lnTo>
                      <a:pt x="48" y="376"/>
                    </a:lnTo>
                    <a:lnTo>
                      <a:pt x="60" y="348"/>
                    </a:lnTo>
                    <a:lnTo>
                      <a:pt x="74" y="322"/>
                    </a:lnTo>
                    <a:lnTo>
                      <a:pt x="88" y="296"/>
                    </a:lnTo>
                    <a:lnTo>
                      <a:pt x="104" y="272"/>
                    </a:lnTo>
                    <a:lnTo>
                      <a:pt x="120" y="248"/>
                    </a:lnTo>
                    <a:lnTo>
                      <a:pt x="140" y="224"/>
                    </a:lnTo>
                    <a:lnTo>
                      <a:pt x="158" y="202"/>
                    </a:lnTo>
                    <a:lnTo>
                      <a:pt x="178" y="180"/>
                    </a:lnTo>
                    <a:lnTo>
                      <a:pt x="200" y="160"/>
                    </a:lnTo>
                    <a:lnTo>
                      <a:pt x="222" y="140"/>
                    </a:lnTo>
                    <a:lnTo>
                      <a:pt x="246" y="122"/>
                    </a:lnTo>
                    <a:lnTo>
                      <a:pt x="270" y="106"/>
                    </a:lnTo>
                    <a:lnTo>
                      <a:pt x="294" y="90"/>
                    </a:lnTo>
                    <a:lnTo>
                      <a:pt x="320" y="74"/>
                    </a:lnTo>
                    <a:lnTo>
                      <a:pt x="346" y="62"/>
                    </a:lnTo>
                    <a:lnTo>
                      <a:pt x="374" y="48"/>
                    </a:lnTo>
                    <a:lnTo>
                      <a:pt x="402" y="38"/>
                    </a:lnTo>
                    <a:lnTo>
                      <a:pt x="430" y="28"/>
                    </a:lnTo>
                    <a:lnTo>
                      <a:pt x="460" y="20"/>
                    </a:lnTo>
                    <a:lnTo>
                      <a:pt x="490" y="14"/>
                    </a:lnTo>
                    <a:lnTo>
                      <a:pt x="520" y="8"/>
                    </a:lnTo>
                    <a:lnTo>
                      <a:pt x="550" y="4"/>
                    </a:lnTo>
                    <a:lnTo>
                      <a:pt x="582" y="2"/>
                    </a:lnTo>
                    <a:lnTo>
                      <a:pt x="612" y="0"/>
                    </a:lnTo>
                    <a:lnTo>
                      <a:pt x="612" y="0"/>
                    </a:lnTo>
                    <a:lnTo>
                      <a:pt x="644" y="2"/>
                    </a:lnTo>
                    <a:lnTo>
                      <a:pt x="676" y="4"/>
                    </a:lnTo>
                    <a:lnTo>
                      <a:pt x="706" y="8"/>
                    </a:lnTo>
                    <a:lnTo>
                      <a:pt x="736" y="14"/>
                    </a:lnTo>
                    <a:lnTo>
                      <a:pt x="766" y="20"/>
                    </a:lnTo>
                    <a:lnTo>
                      <a:pt x="796" y="28"/>
                    </a:lnTo>
                    <a:lnTo>
                      <a:pt x="824" y="38"/>
                    </a:lnTo>
                    <a:lnTo>
                      <a:pt x="852" y="48"/>
                    </a:lnTo>
                    <a:lnTo>
                      <a:pt x="880" y="62"/>
                    </a:lnTo>
                    <a:lnTo>
                      <a:pt x="906" y="74"/>
                    </a:lnTo>
                    <a:lnTo>
                      <a:pt x="932" y="90"/>
                    </a:lnTo>
                    <a:lnTo>
                      <a:pt x="956" y="106"/>
                    </a:lnTo>
                    <a:lnTo>
                      <a:pt x="980" y="122"/>
                    </a:lnTo>
                    <a:lnTo>
                      <a:pt x="1004" y="140"/>
                    </a:lnTo>
                    <a:lnTo>
                      <a:pt x="1026" y="160"/>
                    </a:lnTo>
                    <a:lnTo>
                      <a:pt x="1048" y="180"/>
                    </a:lnTo>
                    <a:lnTo>
                      <a:pt x="1068" y="202"/>
                    </a:lnTo>
                    <a:lnTo>
                      <a:pt x="1086" y="224"/>
                    </a:lnTo>
                    <a:lnTo>
                      <a:pt x="1104" y="248"/>
                    </a:lnTo>
                    <a:lnTo>
                      <a:pt x="1122" y="272"/>
                    </a:lnTo>
                    <a:lnTo>
                      <a:pt x="1138" y="296"/>
                    </a:lnTo>
                    <a:lnTo>
                      <a:pt x="1152" y="322"/>
                    </a:lnTo>
                    <a:lnTo>
                      <a:pt x="1166" y="348"/>
                    </a:lnTo>
                    <a:lnTo>
                      <a:pt x="1178" y="376"/>
                    </a:lnTo>
                    <a:lnTo>
                      <a:pt x="1190" y="404"/>
                    </a:lnTo>
                    <a:lnTo>
                      <a:pt x="1200" y="432"/>
                    </a:lnTo>
                    <a:lnTo>
                      <a:pt x="1208" y="462"/>
                    </a:lnTo>
                    <a:lnTo>
                      <a:pt x="1214" y="490"/>
                    </a:lnTo>
                    <a:lnTo>
                      <a:pt x="1220" y="520"/>
                    </a:lnTo>
                    <a:lnTo>
                      <a:pt x="1224" y="552"/>
                    </a:lnTo>
                    <a:lnTo>
                      <a:pt x="1226" y="582"/>
                    </a:lnTo>
                    <a:lnTo>
                      <a:pt x="1226" y="614"/>
                    </a:lnTo>
                    <a:close/>
                  </a:path>
                </a:pathLst>
              </a:custGeom>
              <a:solidFill>
                <a:srgbClr val="F2F2F2"/>
              </a:solidFill>
              <a:ln>
                <a:noFill/>
              </a:ln>
            </p:spPr>
            <p:txBody>
              <a:bodyPr spcFirstLastPara="1" wrap="square" lIns="91400" tIns="45700" rIns="91400" bIns="45700" anchor="t"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chemeClr val="tx1">
                      <a:lumMod val="75000"/>
                      <a:lumOff val="25000"/>
                    </a:schemeClr>
                  </a:solidFill>
                  <a:latin typeface="Open Sans"/>
                  <a:ea typeface="Open Sans"/>
                  <a:cs typeface="Open Sans"/>
                  <a:sym typeface="Open Sans"/>
                </a:endParaRPr>
              </a:p>
            </p:txBody>
          </p:sp>
        </p:grpSp>
      </p:grpSp>
      <p:grpSp>
        <p:nvGrpSpPr>
          <p:cNvPr id="467" name="Google Shape;467;p93"/>
          <p:cNvGrpSpPr/>
          <p:nvPr/>
        </p:nvGrpSpPr>
        <p:grpSpPr>
          <a:xfrm>
            <a:off x="3808634" y="1798433"/>
            <a:ext cx="3298798" cy="2927001"/>
            <a:chOff x="4458944" y="2208275"/>
            <a:chExt cx="2732789" cy="2601935"/>
          </a:xfrm>
        </p:grpSpPr>
        <p:sp>
          <p:nvSpPr>
            <p:cNvPr id="468" name="Google Shape;468;p93"/>
            <p:cNvSpPr/>
            <p:nvPr/>
          </p:nvSpPr>
          <p:spPr>
            <a:xfrm>
              <a:off x="4458944" y="2621444"/>
              <a:ext cx="2732789" cy="218876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dirty="0">
                  <a:solidFill>
                    <a:schemeClr val="tx1">
                      <a:lumMod val="75000"/>
                      <a:lumOff val="25000"/>
                    </a:schemeClr>
                  </a:solidFill>
                  <a:latin typeface="Open Sans"/>
                  <a:ea typeface="Open Sans"/>
                  <a:cs typeface="Open Sans"/>
                  <a:sym typeface="Open Sans"/>
                </a:rPr>
                <a:t>Files and folders which need to be changed over time.</a:t>
              </a:r>
              <a:endParaRPr sz="1400" b="0" i="0" u="none" strike="noStrike" cap="none" dirty="0">
                <a:solidFill>
                  <a:schemeClr val="tx1">
                    <a:lumMod val="75000"/>
                    <a:lumOff val="25000"/>
                  </a:schemeClr>
                </a:solidFill>
                <a:sym typeface="Arial"/>
              </a:endParaRPr>
            </a:p>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dirty="0">
                  <a:solidFill>
                    <a:schemeClr val="tx1">
                      <a:lumMod val="75000"/>
                      <a:lumOff val="25000"/>
                    </a:schemeClr>
                  </a:solidFill>
                  <a:latin typeface="Open Sans"/>
                  <a:ea typeface="Open Sans"/>
                  <a:cs typeface="Open Sans"/>
                  <a:sym typeface="Open Sans"/>
                </a:rPr>
                <a:t>Example: Constant addition of code for every increment in the feature.</a:t>
              </a:r>
              <a:endParaRPr sz="1400" b="0" i="0" u="none" strike="noStrike" cap="none" dirty="0">
                <a:solidFill>
                  <a:schemeClr val="tx1">
                    <a:lumMod val="75000"/>
                    <a:lumOff val="25000"/>
                  </a:schemeClr>
                </a:solidFill>
                <a:sym typeface="Arial"/>
              </a:endParaRPr>
            </a:p>
          </p:txBody>
        </p:sp>
        <p:sp>
          <p:nvSpPr>
            <p:cNvPr id="469" name="Google Shape;469;p93"/>
            <p:cNvSpPr/>
            <p:nvPr/>
          </p:nvSpPr>
          <p:spPr>
            <a:xfrm>
              <a:off x="5652386" y="2208275"/>
              <a:ext cx="283121" cy="38303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a:solidFill>
                    <a:schemeClr val="tx1">
                      <a:lumMod val="75000"/>
                      <a:lumOff val="25000"/>
                    </a:schemeClr>
                  </a:solidFill>
                  <a:latin typeface="Open Sans"/>
                  <a:ea typeface="Open Sans"/>
                  <a:cs typeface="Open Sans"/>
                  <a:sym typeface="Open Sans"/>
                </a:rPr>
                <a:t>1</a:t>
              </a:r>
              <a:endParaRPr sz="2200" b="1" i="0" u="none" strike="noStrike" cap="none">
                <a:solidFill>
                  <a:schemeClr val="tx1">
                    <a:lumMod val="75000"/>
                    <a:lumOff val="25000"/>
                  </a:schemeClr>
                </a:solidFill>
                <a:latin typeface="Open Sans"/>
                <a:ea typeface="Open Sans"/>
                <a:cs typeface="Open Sans"/>
                <a:sym typeface="Open Sans"/>
              </a:endParaRPr>
            </a:p>
          </p:txBody>
        </p:sp>
      </p:grpSp>
      <p:grpSp>
        <p:nvGrpSpPr>
          <p:cNvPr id="470" name="Google Shape;470;p93"/>
          <p:cNvGrpSpPr/>
          <p:nvPr/>
        </p:nvGrpSpPr>
        <p:grpSpPr>
          <a:xfrm>
            <a:off x="6558515" y="5576708"/>
            <a:ext cx="3308369" cy="2383139"/>
            <a:chOff x="7327522" y="6014151"/>
            <a:chExt cx="2704720" cy="2370828"/>
          </a:xfrm>
        </p:grpSpPr>
        <p:sp>
          <p:nvSpPr>
            <p:cNvPr id="471" name="Google Shape;471;p93"/>
            <p:cNvSpPr/>
            <p:nvPr/>
          </p:nvSpPr>
          <p:spPr>
            <a:xfrm>
              <a:off x="7327522" y="6609097"/>
              <a:ext cx="2704720" cy="177588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tx1">
                      <a:lumMod val="75000"/>
                      <a:lumOff val="25000"/>
                    </a:schemeClr>
                  </a:solidFill>
                  <a:latin typeface="Open Sans"/>
                  <a:ea typeface="Open Sans"/>
                  <a:cs typeface="Open Sans"/>
                  <a:sym typeface="Open Sans"/>
                </a:rPr>
                <a:t>Better tools for replicating data which doesn’t change. Example: Time machine for Apple computers.</a:t>
              </a:r>
              <a:endParaRPr sz="1400" b="0" i="0" u="none" strike="noStrike" cap="none">
                <a:solidFill>
                  <a:schemeClr val="tx1">
                    <a:lumMod val="75000"/>
                    <a:lumOff val="25000"/>
                  </a:schemeClr>
                </a:solidFill>
                <a:sym typeface="Arial"/>
              </a:endParaRPr>
            </a:p>
          </p:txBody>
        </p:sp>
        <p:sp>
          <p:nvSpPr>
            <p:cNvPr id="472" name="Google Shape;472;p93"/>
            <p:cNvSpPr/>
            <p:nvPr/>
          </p:nvSpPr>
          <p:spPr>
            <a:xfrm>
              <a:off x="8468328" y="6014151"/>
              <a:ext cx="279402" cy="42866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a:solidFill>
                    <a:schemeClr val="tx1">
                      <a:lumMod val="75000"/>
                      <a:lumOff val="25000"/>
                    </a:schemeClr>
                  </a:solidFill>
                  <a:latin typeface="Open Sans"/>
                  <a:ea typeface="Open Sans"/>
                  <a:cs typeface="Open Sans"/>
                  <a:sym typeface="Open Sans"/>
                </a:rPr>
                <a:t>2</a:t>
              </a:r>
              <a:endParaRPr sz="2200" b="1" i="0" u="none" strike="noStrike" cap="none">
                <a:solidFill>
                  <a:schemeClr val="tx1">
                    <a:lumMod val="75000"/>
                    <a:lumOff val="25000"/>
                  </a:schemeClr>
                </a:solidFill>
                <a:latin typeface="Open Sans"/>
                <a:ea typeface="Open Sans"/>
                <a:cs typeface="Open Sans"/>
                <a:sym typeface="Open Sans"/>
              </a:endParaRPr>
            </a:p>
          </p:txBody>
        </p:sp>
      </p:grpSp>
      <p:grpSp>
        <p:nvGrpSpPr>
          <p:cNvPr id="473" name="Google Shape;473;p93"/>
          <p:cNvGrpSpPr/>
          <p:nvPr/>
        </p:nvGrpSpPr>
        <p:grpSpPr>
          <a:xfrm>
            <a:off x="8840525" y="2269295"/>
            <a:ext cx="3128368" cy="1881164"/>
            <a:chOff x="8926003" y="2101615"/>
            <a:chExt cx="2671004" cy="1668247"/>
          </a:xfrm>
        </p:grpSpPr>
        <p:sp>
          <p:nvSpPr>
            <p:cNvPr id="474" name="Google Shape;474;p93"/>
            <p:cNvSpPr/>
            <p:nvPr/>
          </p:nvSpPr>
          <p:spPr>
            <a:xfrm>
              <a:off x="8926003" y="2487038"/>
              <a:ext cx="2671004" cy="128282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tx1">
                      <a:lumMod val="75000"/>
                      <a:lumOff val="25000"/>
                    </a:schemeClr>
                  </a:solidFill>
                  <a:latin typeface="Open Sans"/>
                  <a:ea typeface="Open Sans"/>
                  <a:cs typeface="Open Sans"/>
                  <a:sym typeface="Open Sans"/>
                </a:rPr>
                <a:t>Inappropriate use of a repository. Example: A photograph or music library.</a:t>
              </a:r>
              <a:endParaRPr sz="1400" b="0" i="0" u="none" strike="noStrike" cap="none">
                <a:solidFill>
                  <a:schemeClr val="tx1">
                    <a:lumMod val="75000"/>
                    <a:lumOff val="25000"/>
                  </a:schemeClr>
                </a:solidFill>
                <a:sym typeface="Arial"/>
              </a:endParaRPr>
            </a:p>
          </p:txBody>
        </p:sp>
        <p:sp>
          <p:nvSpPr>
            <p:cNvPr id="475" name="Google Shape;475;p93"/>
            <p:cNvSpPr/>
            <p:nvPr/>
          </p:nvSpPr>
          <p:spPr>
            <a:xfrm>
              <a:off x="10057728" y="2101615"/>
              <a:ext cx="291795" cy="38211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a:solidFill>
                    <a:schemeClr val="tx1">
                      <a:lumMod val="75000"/>
                      <a:lumOff val="25000"/>
                    </a:schemeClr>
                  </a:solidFill>
                  <a:latin typeface="Open Sans"/>
                  <a:ea typeface="Open Sans"/>
                  <a:cs typeface="Open Sans"/>
                  <a:sym typeface="Open Sans"/>
                </a:rPr>
                <a:t>3</a:t>
              </a:r>
              <a:endParaRPr sz="2200" b="1" i="0" u="none" strike="noStrike" cap="none">
                <a:solidFill>
                  <a:schemeClr val="tx1">
                    <a:lumMod val="75000"/>
                    <a:lumOff val="25000"/>
                  </a:schemeClr>
                </a:solidFill>
                <a:latin typeface="Open Sans"/>
                <a:ea typeface="Open Sans"/>
                <a:cs typeface="Open Sans"/>
                <a:sym typeface="Open Sans"/>
              </a:endParaRPr>
            </a:p>
          </p:txBody>
        </p:sp>
      </p:grpSp>
      <p:pic>
        <p:nvPicPr>
          <p:cNvPr id="24" name="Google Shape;39;p26">
            <a:extLst>
              <a:ext uri="{FF2B5EF4-FFF2-40B4-BE49-F238E27FC236}">
                <a16:creationId xmlns:a16="http://schemas.microsoft.com/office/drawing/2014/main" id="{F195D4DE-988D-41D7-8EBB-98D7F0766262}"/>
              </a:ext>
            </a:extLst>
          </p:cNvPr>
          <p:cNvPicPr preferRelativeResize="0"/>
          <p:nvPr/>
        </p:nvPicPr>
        <p:blipFill rotWithShape="1">
          <a:blip r:embed="rId3">
            <a:alphaModFix/>
          </a:blip>
          <a:srcRect t="6807" b="6798"/>
          <a:stretch/>
        </p:blipFill>
        <p:spPr>
          <a:xfrm>
            <a:off x="5370818" y="797822"/>
            <a:ext cx="5672025" cy="1015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80"/>
        <p:cNvGrpSpPr/>
        <p:nvPr/>
      </p:nvGrpSpPr>
      <p:grpSpPr>
        <a:xfrm>
          <a:off x="0" y="0"/>
          <a:ext cx="0" cy="0"/>
          <a:chOff x="0" y="0"/>
          <a:chExt cx="0" cy="0"/>
        </a:xfrm>
      </p:grpSpPr>
      <p:sp>
        <p:nvSpPr>
          <p:cNvPr id="481" name="Google Shape;481;p94"/>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3F3F3F"/>
              </a:buClr>
              <a:buSzPts val="3200"/>
              <a:buFont typeface="Open Sans ExtraBold"/>
              <a:buNone/>
            </a:pPr>
            <a:r>
              <a:rPr lang="en-US"/>
              <a:t>Popular Version Control Systems</a:t>
            </a:r>
            <a:endParaRPr/>
          </a:p>
        </p:txBody>
      </p:sp>
      <p:sp>
        <p:nvSpPr>
          <p:cNvPr id="483" name="Google Shape;483;p94"/>
          <p:cNvSpPr txBox="1"/>
          <p:nvPr/>
        </p:nvSpPr>
        <p:spPr>
          <a:xfrm>
            <a:off x="1791322" y="1311906"/>
            <a:ext cx="12481301" cy="1107955"/>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Clr>
                <a:srgbClr val="000000"/>
              </a:buClr>
              <a:buSzPts val="2200"/>
              <a:buFont typeface="Arial"/>
              <a:buNone/>
            </a:pPr>
            <a:r>
              <a:rPr lang="en-US" sz="2200" b="0" i="0" u="none" strike="noStrike" cap="none">
                <a:solidFill>
                  <a:schemeClr val="tx1">
                    <a:lumMod val="75000"/>
                    <a:lumOff val="25000"/>
                  </a:schemeClr>
                </a:solidFill>
                <a:latin typeface="Open Sans"/>
                <a:ea typeface="Open Sans"/>
                <a:cs typeface="Open Sans"/>
                <a:sym typeface="Open Sans"/>
              </a:rPr>
              <a:t>Some of the most preferred and popular open-source version control systems and tools are listed in the image below: </a:t>
            </a:r>
            <a:endParaRPr sz="1400" b="0" i="0" u="none" strike="noStrike" cap="none">
              <a:solidFill>
                <a:schemeClr val="tx1">
                  <a:lumMod val="75000"/>
                  <a:lumOff val="25000"/>
                </a:schemeClr>
              </a:solidFill>
              <a:sym typeface="Arial"/>
            </a:endParaRPr>
          </a:p>
        </p:txBody>
      </p:sp>
      <p:sp>
        <p:nvSpPr>
          <p:cNvPr id="484" name="Google Shape;484;p94"/>
          <p:cNvSpPr/>
          <p:nvPr/>
        </p:nvSpPr>
        <p:spPr>
          <a:xfrm>
            <a:off x="5530058" y="3023369"/>
            <a:ext cx="4405742" cy="4405742"/>
          </a:xfrm>
          <a:prstGeom prst="arc">
            <a:avLst>
              <a:gd name="adj1" fmla="val 5875347"/>
              <a:gd name="adj2" fmla="val 5822362"/>
            </a:avLst>
          </a:prstGeom>
          <a:noFill/>
          <a:ln w="28575" cap="flat" cmpd="sng">
            <a:solidFill>
              <a:srgbClr val="A5A5A5"/>
            </a:solidFill>
            <a:prstDash val="solid"/>
            <a:round/>
            <a:headEnd type="oval" w="lg" len="lg"/>
            <a:tailEnd type="oval" w="lg" len="lg"/>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chemeClr val="tx1">
                  <a:lumMod val="75000"/>
                  <a:lumOff val="25000"/>
                </a:schemeClr>
              </a:solidFill>
              <a:latin typeface="Calibri"/>
              <a:ea typeface="Calibri"/>
              <a:cs typeface="Calibri"/>
              <a:sym typeface="Calibri"/>
            </a:endParaRPr>
          </a:p>
        </p:txBody>
      </p:sp>
      <p:sp>
        <p:nvSpPr>
          <p:cNvPr id="485" name="Google Shape;485;p94"/>
          <p:cNvSpPr/>
          <p:nvPr/>
        </p:nvSpPr>
        <p:spPr>
          <a:xfrm>
            <a:off x="6575826" y="4069137"/>
            <a:ext cx="2314206" cy="2314206"/>
          </a:xfrm>
          <a:prstGeom prst="ellipse">
            <a:avLst/>
          </a:prstGeom>
          <a:solidFill>
            <a:srgbClr val="F2F2F2"/>
          </a:solidFill>
          <a:ln w="28575" cap="flat" cmpd="sng">
            <a:solidFill>
              <a:srgbClr val="BFBFB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800"/>
              <a:buFont typeface="Arial"/>
              <a:buNone/>
            </a:pPr>
            <a:r>
              <a:rPr lang="en-US" sz="2800" b="1" i="0" u="none" strike="noStrike" cap="none">
                <a:solidFill>
                  <a:schemeClr val="tx1">
                    <a:lumMod val="75000"/>
                    <a:lumOff val="25000"/>
                  </a:schemeClr>
                </a:solidFill>
                <a:latin typeface="Open Sans"/>
                <a:ea typeface="Open Sans"/>
                <a:cs typeface="Open Sans"/>
                <a:sym typeface="Open Sans"/>
              </a:rPr>
              <a:t>VCS</a:t>
            </a:r>
            <a:endParaRPr sz="1400" b="0" i="0" u="none" strike="noStrike" cap="none">
              <a:solidFill>
                <a:schemeClr val="tx1">
                  <a:lumMod val="75000"/>
                  <a:lumOff val="25000"/>
                </a:schemeClr>
              </a:solidFill>
              <a:sym typeface="Arial"/>
            </a:endParaRPr>
          </a:p>
        </p:txBody>
      </p:sp>
      <p:pic>
        <p:nvPicPr>
          <p:cNvPr id="486" name="Google Shape;486;p94"/>
          <p:cNvPicPr preferRelativeResize="0"/>
          <p:nvPr/>
        </p:nvPicPr>
        <p:blipFill rotWithShape="1">
          <a:blip r:embed="rId3">
            <a:alphaModFix/>
          </a:blip>
          <a:srcRect/>
          <a:stretch/>
        </p:blipFill>
        <p:spPr>
          <a:xfrm>
            <a:off x="4915866" y="4971921"/>
            <a:ext cx="1458276" cy="799700"/>
          </a:xfrm>
          <a:prstGeom prst="rect">
            <a:avLst/>
          </a:prstGeom>
          <a:noFill/>
          <a:ln>
            <a:noFill/>
          </a:ln>
          <a:effectLst>
            <a:outerShdw blurRad="63500" sx="102000" sy="102000" algn="ctr" rotWithShape="0">
              <a:srgbClr val="000000">
                <a:alpha val="40000"/>
              </a:srgbClr>
            </a:outerShdw>
          </a:effectLst>
        </p:spPr>
      </p:pic>
      <p:pic>
        <p:nvPicPr>
          <p:cNvPr id="487" name="Google Shape;487;p94"/>
          <p:cNvPicPr preferRelativeResize="0"/>
          <p:nvPr/>
        </p:nvPicPr>
        <p:blipFill rotWithShape="1">
          <a:blip r:embed="rId4">
            <a:alphaModFix/>
          </a:blip>
          <a:srcRect/>
          <a:stretch/>
        </p:blipFill>
        <p:spPr>
          <a:xfrm rot="-1146117">
            <a:off x="5499514" y="2091487"/>
            <a:ext cx="2315732" cy="1608146"/>
          </a:xfrm>
          <a:prstGeom prst="rect">
            <a:avLst/>
          </a:prstGeom>
          <a:noFill/>
          <a:ln>
            <a:noFill/>
          </a:ln>
          <a:effectLst>
            <a:outerShdw blurRad="63500" sx="102000" sy="102000" algn="ctr" rotWithShape="0">
              <a:srgbClr val="000000">
                <a:alpha val="40000"/>
              </a:srgbClr>
            </a:outerShdw>
          </a:effectLst>
        </p:spPr>
      </p:pic>
      <p:pic>
        <p:nvPicPr>
          <p:cNvPr id="488" name="Google Shape;488;p94"/>
          <p:cNvPicPr preferRelativeResize="0"/>
          <p:nvPr/>
        </p:nvPicPr>
        <p:blipFill rotWithShape="1">
          <a:blip r:embed="rId5">
            <a:alphaModFix/>
          </a:blip>
          <a:srcRect/>
          <a:stretch/>
        </p:blipFill>
        <p:spPr>
          <a:xfrm>
            <a:off x="8890032" y="3364547"/>
            <a:ext cx="1545076" cy="924471"/>
          </a:xfrm>
          <a:prstGeom prst="rect">
            <a:avLst/>
          </a:prstGeom>
          <a:noFill/>
          <a:ln>
            <a:noFill/>
          </a:ln>
          <a:effectLst>
            <a:outerShdw blurRad="63500" sx="102000" sy="102000" algn="ctr" rotWithShape="0">
              <a:srgbClr val="000000">
                <a:alpha val="40000"/>
              </a:srgbClr>
            </a:outerShdw>
          </a:effectLst>
        </p:spPr>
      </p:pic>
      <p:pic>
        <p:nvPicPr>
          <p:cNvPr id="489" name="Google Shape;489;p94"/>
          <p:cNvPicPr preferRelativeResize="0"/>
          <p:nvPr/>
        </p:nvPicPr>
        <p:blipFill rotWithShape="1">
          <a:blip r:embed="rId6">
            <a:alphaModFix/>
          </a:blip>
          <a:srcRect/>
          <a:stretch/>
        </p:blipFill>
        <p:spPr>
          <a:xfrm>
            <a:off x="6191687" y="6786439"/>
            <a:ext cx="2448272" cy="1285343"/>
          </a:xfrm>
          <a:prstGeom prst="rect">
            <a:avLst/>
          </a:prstGeom>
          <a:noFill/>
          <a:ln>
            <a:noFill/>
          </a:ln>
          <a:effectLst>
            <a:outerShdw blurRad="63500" sx="102000" sy="102000" algn="ctr" rotWithShape="0">
              <a:srgbClr val="000000">
                <a:alpha val="40000"/>
              </a:srgbClr>
            </a:outerShdw>
          </a:effectLst>
        </p:spPr>
      </p:pic>
      <p:pic>
        <p:nvPicPr>
          <p:cNvPr id="490" name="Google Shape;490;p94"/>
          <p:cNvPicPr preferRelativeResize="0"/>
          <p:nvPr/>
        </p:nvPicPr>
        <p:blipFill rotWithShape="1">
          <a:blip r:embed="rId7">
            <a:alphaModFix/>
          </a:blip>
          <a:srcRect/>
          <a:stretch/>
        </p:blipFill>
        <p:spPr>
          <a:xfrm>
            <a:off x="9091716" y="5554668"/>
            <a:ext cx="1619250" cy="1657350"/>
          </a:xfrm>
          <a:prstGeom prst="rect">
            <a:avLst/>
          </a:prstGeom>
          <a:noFill/>
          <a:ln>
            <a:noFill/>
          </a:ln>
          <a:effectLst>
            <a:outerShdw blurRad="63500" sx="102000" sy="102000" algn="ctr" rotWithShape="0">
              <a:srgbClr val="000000">
                <a:alpha val="40000"/>
              </a:srgbClr>
            </a:outerShdw>
          </a:effectLst>
        </p:spPr>
      </p:pic>
      <p:sp>
        <p:nvSpPr>
          <p:cNvPr id="491" name="Google Shape;491;p94"/>
          <p:cNvSpPr txBox="1"/>
          <p:nvPr/>
        </p:nvSpPr>
        <p:spPr>
          <a:xfrm>
            <a:off x="7309648" y="2403175"/>
            <a:ext cx="818400" cy="430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chemeClr val="tx1">
                    <a:lumMod val="75000"/>
                    <a:lumOff val="25000"/>
                  </a:schemeClr>
                </a:solidFill>
                <a:latin typeface="Open Sans"/>
                <a:ea typeface="Open Sans"/>
                <a:cs typeface="Open Sans"/>
                <a:sym typeface="Open Sans"/>
              </a:rPr>
              <a:t>Git</a:t>
            </a:r>
            <a:endParaRPr sz="2200" b="0" i="0" u="none" strike="noStrike" cap="none">
              <a:solidFill>
                <a:schemeClr val="tx1">
                  <a:lumMod val="75000"/>
                  <a:lumOff val="25000"/>
                </a:schemeClr>
              </a:solidFill>
              <a:latin typeface="Open Sans"/>
              <a:ea typeface="Open Sans"/>
              <a:cs typeface="Open Sans"/>
              <a:sym typeface="Open Sans"/>
            </a:endParaRPr>
          </a:p>
        </p:txBody>
      </p:sp>
      <p:sp>
        <p:nvSpPr>
          <p:cNvPr id="492" name="Google Shape;492;p94"/>
          <p:cNvSpPr txBox="1"/>
          <p:nvPr/>
        </p:nvSpPr>
        <p:spPr>
          <a:xfrm>
            <a:off x="10430544" y="3268181"/>
            <a:ext cx="2821606" cy="110795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tx1">
                    <a:lumMod val="75000"/>
                    <a:lumOff val="25000"/>
                  </a:schemeClr>
                </a:solidFill>
                <a:latin typeface="Open Sans"/>
                <a:ea typeface="Open Sans"/>
                <a:cs typeface="Open Sans"/>
                <a:sym typeface="Open Sans"/>
              </a:rPr>
              <a:t>SVN </a:t>
            </a:r>
            <a:endParaRPr sz="1400" b="0" i="0" u="none" strike="noStrike" cap="none">
              <a:solidFill>
                <a:schemeClr val="tx1">
                  <a:lumMod val="75000"/>
                  <a:lumOff val="25000"/>
                </a:schemeClr>
              </a:solidFill>
              <a:sym typeface="Arial"/>
            </a:endParaRPr>
          </a:p>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tx1">
                    <a:lumMod val="75000"/>
                    <a:lumOff val="25000"/>
                  </a:schemeClr>
                </a:solidFill>
                <a:latin typeface="Open Sans"/>
                <a:ea typeface="Open Sans"/>
                <a:cs typeface="Open Sans"/>
                <a:sym typeface="Open Sans"/>
              </a:rPr>
              <a:t>(Apache Subversion)</a:t>
            </a:r>
            <a:endParaRPr sz="2200" b="0" i="0" u="none" strike="noStrike" cap="none">
              <a:solidFill>
                <a:schemeClr val="tx1">
                  <a:lumMod val="75000"/>
                  <a:lumOff val="25000"/>
                </a:schemeClr>
              </a:solidFill>
              <a:latin typeface="Open Sans"/>
              <a:ea typeface="Open Sans"/>
              <a:cs typeface="Open Sans"/>
              <a:sym typeface="Open Sans"/>
            </a:endParaRPr>
          </a:p>
        </p:txBody>
      </p:sp>
      <p:sp>
        <p:nvSpPr>
          <p:cNvPr id="493" name="Google Shape;493;p94"/>
          <p:cNvSpPr txBox="1"/>
          <p:nvPr/>
        </p:nvSpPr>
        <p:spPr>
          <a:xfrm>
            <a:off x="10912650" y="6152510"/>
            <a:ext cx="1079142" cy="43088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chemeClr val="tx1">
                    <a:lumMod val="75000"/>
                    <a:lumOff val="25000"/>
                  </a:schemeClr>
                </a:solidFill>
                <a:latin typeface="Open Sans"/>
                <a:ea typeface="Open Sans"/>
                <a:cs typeface="Open Sans"/>
                <a:sym typeface="Open Sans"/>
              </a:rPr>
              <a:t>Bazaar</a:t>
            </a:r>
            <a:endParaRPr sz="2200" b="0" i="0" u="none" strike="noStrike" cap="none">
              <a:solidFill>
                <a:schemeClr val="tx1">
                  <a:lumMod val="75000"/>
                  <a:lumOff val="25000"/>
                </a:schemeClr>
              </a:solidFill>
              <a:latin typeface="Open Sans"/>
              <a:ea typeface="Open Sans"/>
              <a:cs typeface="Open Sans"/>
              <a:sym typeface="Open Sans"/>
            </a:endParaRPr>
          </a:p>
        </p:txBody>
      </p:sp>
      <p:sp>
        <p:nvSpPr>
          <p:cNvPr id="494" name="Google Shape;494;p94"/>
          <p:cNvSpPr txBox="1"/>
          <p:nvPr/>
        </p:nvSpPr>
        <p:spPr>
          <a:xfrm>
            <a:off x="6699104" y="8141525"/>
            <a:ext cx="1940700" cy="430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chemeClr val="tx1">
                    <a:lumMod val="75000"/>
                    <a:lumOff val="25000"/>
                  </a:schemeClr>
                </a:solidFill>
                <a:latin typeface="Open Sans"/>
                <a:ea typeface="Open Sans"/>
                <a:cs typeface="Open Sans"/>
                <a:sym typeface="Open Sans"/>
              </a:rPr>
              <a:t>Mercurial</a:t>
            </a:r>
            <a:endParaRPr sz="2200" b="0" i="0" u="none" strike="noStrike" cap="none">
              <a:solidFill>
                <a:schemeClr val="tx1">
                  <a:lumMod val="75000"/>
                  <a:lumOff val="25000"/>
                </a:schemeClr>
              </a:solidFill>
              <a:latin typeface="Open Sans"/>
              <a:ea typeface="Open Sans"/>
              <a:cs typeface="Open Sans"/>
              <a:sym typeface="Open Sans"/>
            </a:endParaRPr>
          </a:p>
        </p:txBody>
      </p:sp>
      <p:sp>
        <p:nvSpPr>
          <p:cNvPr id="495" name="Google Shape;495;p94"/>
          <p:cNvSpPr txBox="1"/>
          <p:nvPr/>
        </p:nvSpPr>
        <p:spPr>
          <a:xfrm>
            <a:off x="2822665" y="4718408"/>
            <a:ext cx="2208085" cy="144655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tx1">
                    <a:lumMod val="75000"/>
                    <a:lumOff val="25000"/>
                  </a:schemeClr>
                </a:solidFill>
                <a:latin typeface="Open Sans"/>
                <a:ea typeface="Open Sans"/>
                <a:cs typeface="Open Sans"/>
                <a:sym typeface="Open Sans"/>
              </a:rPr>
              <a:t>CVS</a:t>
            </a:r>
            <a:endParaRPr sz="1400" b="0" i="0" u="none" strike="noStrike" cap="none">
              <a:solidFill>
                <a:schemeClr val="tx1">
                  <a:lumMod val="75000"/>
                  <a:lumOff val="25000"/>
                </a:schemeClr>
              </a:solidFill>
              <a:sym typeface="Arial"/>
            </a:endParaRPr>
          </a:p>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tx1">
                    <a:lumMod val="75000"/>
                    <a:lumOff val="25000"/>
                  </a:schemeClr>
                </a:solidFill>
                <a:latin typeface="Open Sans"/>
                <a:ea typeface="Open Sans"/>
                <a:cs typeface="Open Sans"/>
                <a:sym typeface="Open Sans"/>
              </a:rPr>
              <a:t>(Concurrent Versions Systems) </a:t>
            </a:r>
            <a:endParaRPr sz="1400" b="0" i="0" u="none" strike="noStrike" cap="none">
              <a:solidFill>
                <a:schemeClr val="tx1">
                  <a:lumMod val="75000"/>
                  <a:lumOff val="25000"/>
                </a:schemeClr>
              </a:solidFill>
              <a:sym typeface="Arial"/>
            </a:endParaRPr>
          </a:p>
        </p:txBody>
      </p:sp>
      <p:pic>
        <p:nvPicPr>
          <p:cNvPr id="17" name="Google Shape;39;p26">
            <a:extLst>
              <a:ext uri="{FF2B5EF4-FFF2-40B4-BE49-F238E27FC236}">
                <a16:creationId xmlns:a16="http://schemas.microsoft.com/office/drawing/2014/main" id="{B90D12C4-5E08-4DA4-98F3-B33E2C4C1E0F}"/>
              </a:ext>
            </a:extLst>
          </p:cNvPr>
          <p:cNvPicPr preferRelativeResize="0"/>
          <p:nvPr/>
        </p:nvPicPr>
        <p:blipFill rotWithShape="1">
          <a:blip r:embed="rId8">
            <a:alphaModFix/>
          </a:blip>
          <a:srcRect t="6807" b="6798"/>
          <a:stretch/>
        </p:blipFill>
        <p:spPr>
          <a:xfrm>
            <a:off x="3182661" y="797822"/>
            <a:ext cx="10048339" cy="1015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00"/>
        <p:cNvGrpSpPr/>
        <p:nvPr/>
      </p:nvGrpSpPr>
      <p:grpSpPr>
        <a:xfrm>
          <a:off x="0" y="0"/>
          <a:ext cx="0" cy="0"/>
          <a:chOff x="0" y="0"/>
          <a:chExt cx="0" cy="0"/>
        </a:xfrm>
      </p:grpSpPr>
      <p:sp>
        <p:nvSpPr>
          <p:cNvPr id="501" name="Google Shape;501;p95"/>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3F3F3F"/>
              </a:buClr>
              <a:buSzPts val="3200"/>
              <a:buFont typeface="Open Sans ExtraBold"/>
              <a:buNone/>
            </a:pPr>
            <a:r>
              <a:rPr lang="en-US" dirty="0"/>
              <a:t>Role of VCS in DevOps</a:t>
            </a:r>
            <a:endParaRPr dirty="0"/>
          </a:p>
        </p:txBody>
      </p:sp>
      <p:grpSp>
        <p:nvGrpSpPr>
          <p:cNvPr id="503" name="Google Shape;503;p95"/>
          <p:cNvGrpSpPr/>
          <p:nvPr/>
        </p:nvGrpSpPr>
        <p:grpSpPr>
          <a:xfrm>
            <a:off x="6106296" y="3486653"/>
            <a:ext cx="3221964" cy="4714240"/>
            <a:chOff x="3667125" y="1247775"/>
            <a:chExt cx="1809751" cy="2647950"/>
          </a:xfrm>
        </p:grpSpPr>
        <p:sp>
          <p:nvSpPr>
            <p:cNvPr id="504" name="Google Shape;504;p95"/>
            <p:cNvSpPr/>
            <p:nvPr/>
          </p:nvSpPr>
          <p:spPr>
            <a:xfrm>
              <a:off x="4232275" y="3473450"/>
              <a:ext cx="679450" cy="422275"/>
            </a:xfrm>
            <a:custGeom>
              <a:avLst/>
              <a:gdLst/>
              <a:ahLst/>
              <a:cxnLst/>
              <a:rect l="l" t="t" r="r" b="b"/>
              <a:pathLst>
                <a:path w="180" h="112" extrusionOk="0">
                  <a:moveTo>
                    <a:pt x="179" y="67"/>
                  </a:moveTo>
                  <a:cubicBezTo>
                    <a:pt x="179" y="64"/>
                    <a:pt x="176" y="62"/>
                    <a:pt x="172" y="62"/>
                  </a:cubicBezTo>
                  <a:cubicBezTo>
                    <a:pt x="72" y="62"/>
                    <a:pt x="72" y="62"/>
                    <a:pt x="72" y="62"/>
                  </a:cubicBezTo>
                  <a:cubicBezTo>
                    <a:pt x="174" y="42"/>
                    <a:pt x="174" y="42"/>
                    <a:pt x="174" y="42"/>
                  </a:cubicBezTo>
                  <a:cubicBezTo>
                    <a:pt x="177" y="41"/>
                    <a:pt x="180" y="39"/>
                    <a:pt x="179" y="35"/>
                  </a:cubicBezTo>
                  <a:cubicBezTo>
                    <a:pt x="179" y="32"/>
                    <a:pt x="176" y="30"/>
                    <a:pt x="172" y="30"/>
                  </a:cubicBezTo>
                  <a:cubicBezTo>
                    <a:pt x="77" y="30"/>
                    <a:pt x="77" y="30"/>
                    <a:pt x="77" y="30"/>
                  </a:cubicBezTo>
                  <a:cubicBezTo>
                    <a:pt x="174" y="12"/>
                    <a:pt x="174" y="12"/>
                    <a:pt x="174" y="12"/>
                  </a:cubicBezTo>
                  <a:cubicBezTo>
                    <a:pt x="177" y="11"/>
                    <a:pt x="180" y="8"/>
                    <a:pt x="179" y="5"/>
                  </a:cubicBezTo>
                  <a:cubicBezTo>
                    <a:pt x="179" y="2"/>
                    <a:pt x="176" y="0"/>
                    <a:pt x="172" y="0"/>
                  </a:cubicBezTo>
                  <a:cubicBezTo>
                    <a:pt x="8" y="0"/>
                    <a:pt x="8" y="0"/>
                    <a:pt x="8" y="0"/>
                  </a:cubicBezTo>
                  <a:cubicBezTo>
                    <a:pt x="4" y="0"/>
                    <a:pt x="0" y="2"/>
                    <a:pt x="0" y="6"/>
                  </a:cubicBezTo>
                  <a:cubicBezTo>
                    <a:pt x="0" y="9"/>
                    <a:pt x="4" y="12"/>
                    <a:pt x="8" y="12"/>
                  </a:cubicBezTo>
                  <a:cubicBezTo>
                    <a:pt x="103" y="12"/>
                    <a:pt x="103" y="12"/>
                    <a:pt x="103" y="12"/>
                  </a:cubicBezTo>
                  <a:cubicBezTo>
                    <a:pt x="6" y="30"/>
                    <a:pt x="6" y="30"/>
                    <a:pt x="6" y="30"/>
                  </a:cubicBezTo>
                  <a:cubicBezTo>
                    <a:pt x="3" y="31"/>
                    <a:pt x="0" y="34"/>
                    <a:pt x="1" y="37"/>
                  </a:cubicBezTo>
                  <a:cubicBezTo>
                    <a:pt x="1" y="40"/>
                    <a:pt x="4" y="42"/>
                    <a:pt x="8" y="42"/>
                  </a:cubicBezTo>
                  <a:cubicBezTo>
                    <a:pt x="108" y="42"/>
                    <a:pt x="108" y="42"/>
                    <a:pt x="108" y="42"/>
                  </a:cubicBezTo>
                  <a:cubicBezTo>
                    <a:pt x="6" y="62"/>
                    <a:pt x="6" y="62"/>
                    <a:pt x="6" y="62"/>
                  </a:cubicBezTo>
                  <a:cubicBezTo>
                    <a:pt x="3" y="63"/>
                    <a:pt x="0" y="66"/>
                    <a:pt x="1" y="69"/>
                  </a:cubicBezTo>
                  <a:cubicBezTo>
                    <a:pt x="1" y="72"/>
                    <a:pt x="4" y="75"/>
                    <a:pt x="8" y="75"/>
                  </a:cubicBezTo>
                  <a:cubicBezTo>
                    <a:pt x="125" y="75"/>
                    <a:pt x="125" y="75"/>
                    <a:pt x="125" y="75"/>
                  </a:cubicBezTo>
                  <a:cubicBezTo>
                    <a:pt x="34" y="99"/>
                    <a:pt x="34" y="99"/>
                    <a:pt x="34" y="99"/>
                  </a:cubicBezTo>
                  <a:cubicBezTo>
                    <a:pt x="31" y="100"/>
                    <a:pt x="29" y="103"/>
                    <a:pt x="29" y="106"/>
                  </a:cubicBezTo>
                  <a:cubicBezTo>
                    <a:pt x="30" y="109"/>
                    <a:pt x="33" y="112"/>
                    <a:pt x="37" y="112"/>
                  </a:cubicBezTo>
                  <a:cubicBezTo>
                    <a:pt x="144" y="112"/>
                    <a:pt x="144" y="112"/>
                    <a:pt x="144" y="112"/>
                  </a:cubicBezTo>
                  <a:cubicBezTo>
                    <a:pt x="147" y="112"/>
                    <a:pt x="151" y="109"/>
                    <a:pt x="151" y="105"/>
                  </a:cubicBezTo>
                  <a:cubicBezTo>
                    <a:pt x="151" y="102"/>
                    <a:pt x="147" y="99"/>
                    <a:pt x="144" y="99"/>
                  </a:cubicBezTo>
                  <a:cubicBezTo>
                    <a:pt x="83" y="99"/>
                    <a:pt x="83" y="99"/>
                    <a:pt x="83" y="99"/>
                  </a:cubicBezTo>
                  <a:cubicBezTo>
                    <a:pt x="174" y="74"/>
                    <a:pt x="174" y="74"/>
                    <a:pt x="174" y="74"/>
                  </a:cubicBezTo>
                  <a:cubicBezTo>
                    <a:pt x="178" y="73"/>
                    <a:pt x="180" y="70"/>
                    <a:pt x="179" y="67"/>
                  </a:cubicBezTo>
                  <a:close/>
                </a:path>
              </a:pathLst>
            </a:custGeom>
            <a:solidFill>
              <a:schemeClr val="accent5"/>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chemeClr val="tx1">
                    <a:lumMod val="75000"/>
                    <a:lumOff val="25000"/>
                  </a:schemeClr>
                </a:solidFill>
                <a:latin typeface="Arial"/>
                <a:ea typeface="Arial"/>
                <a:cs typeface="Arial"/>
                <a:sym typeface="Arial"/>
              </a:endParaRPr>
            </a:p>
          </p:txBody>
        </p:sp>
        <p:sp>
          <p:nvSpPr>
            <p:cNvPr id="505" name="Google Shape;505;p95"/>
            <p:cNvSpPr/>
            <p:nvPr/>
          </p:nvSpPr>
          <p:spPr>
            <a:xfrm>
              <a:off x="4240213" y="2822575"/>
              <a:ext cx="520700" cy="519113"/>
            </a:xfrm>
            <a:custGeom>
              <a:avLst/>
              <a:gdLst/>
              <a:ahLst/>
              <a:cxnLst/>
              <a:rect l="l" t="t" r="r" b="b"/>
              <a:pathLst>
                <a:path w="138" h="138" extrusionOk="0">
                  <a:moveTo>
                    <a:pt x="124" y="58"/>
                  </a:moveTo>
                  <a:cubicBezTo>
                    <a:pt x="123" y="55"/>
                    <a:pt x="122" y="53"/>
                    <a:pt x="121" y="50"/>
                  </a:cubicBezTo>
                  <a:cubicBezTo>
                    <a:pt x="133" y="43"/>
                    <a:pt x="133" y="43"/>
                    <a:pt x="133" y="43"/>
                  </a:cubicBezTo>
                  <a:cubicBezTo>
                    <a:pt x="132" y="40"/>
                    <a:pt x="130" y="37"/>
                    <a:pt x="129" y="34"/>
                  </a:cubicBezTo>
                  <a:cubicBezTo>
                    <a:pt x="127" y="31"/>
                    <a:pt x="125" y="28"/>
                    <a:pt x="123" y="26"/>
                  </a:cubicBezTo>
                  <a:cubicBezTo>
                    <a:pt x="111" y="32"/>
                    <a:pt x="111" y="32"/>
                    <a:pt x="111" y="32"/>
                  </a:cubicBezTo>
                  <a:cubicBezTo>
                    <a:pt x="109" y="30"/>
                    <a:pt x="107" y="28"/>
                    <a:pt x="105" y="26"/>
                  </a:cubicBezTo>
                  <a:cubicBezTo>
                    <a:pt x="112" y="15"/>
                    <a:pt x="112" y="15"/>
                    <a:pt x="112" y="15"/>
                  </a:cubicBezTo>
                  <a:cubicBezTo>
                    <a:pt x="109" y="12"/>
                    <a:pt x="106" y="11"/>
                    <a:pt x="103" y="9"/>
                  </a:cubicBezTo>
                  <a:cubicBezTo>
                    <a:pt x="100" y="7"/>
                    <a:pt x="97" y="6"/>
                    <a:pt x="94" y="4"/>
                  </a:cubicBezTo>
                  <a:cubicBezTo>
                    <a:pt x="87" y="16"/>
                    <a:pt x="87" y="16"/>
                    <a:pt x="87" y="16"/>
                  </a:cubicBezTo>
                  <a:cubicBezTo>
                    <a:pt x="85" y="15"/>
                    <a:pt x="82" y="14"/>
                    <a:pt x="79" y="14"/>
                  </a:cubicBezTo>
                  <a:cubicBezTo>
                    <a:pt x="79" y="0"/>
                    <a:pt x="79" y="0"/>
                    <a:pt x="79" y="0"/>
                  </a:cubicBezTo>
                  <a:cubicBezTo>
                    <a:pt x="76" y="0"/>
                    <a:pt x="72" y="0"/>
                    <a:pt x="69" y="0"/>
                  </a:cubicBezTo>
                  <a:cubicBezTo>
                    <a:pt x="65" y="0"/>
                    <a:pt x="62" y="0"/>
                    <a:pt x="59" y="0"/>
                  </a:cubicBezTo>
                  <a:cubicBezTo>
                    <a:pt x="59" y="14"/>
                    <a:pt x="59" y="14"/>
                    <a:pt x="59" y="14"/>
                  </a:cubicBezTo>
                  <a:cubicBezTo>
                    <a:pt x="56" y="14"/>
                    <a:pt x="53" y="15"/>
                    <a:pt x="50" y="16"/>
                  </a:cubicBezTo>
                  <a:cubicBezTo>
                    <a:pt x="43" y="4"/>
                    <a:pt x="43" y="4"/>
                    <a:pt x="43" y="4"/>
                  </a:cubicBezTo>
                  <a:cubicBezTo>
                    <a:pt x="40" y="6"/>
                    <a:pt x="37" y="7"/>
                    <a:pt x="34" y="9"/>
                  </a:cubicBezTo>
                  <a:cubicBezTo>
                    <a:pt x="31" y="11"/>
                    <a:pt x="28" y="12"/>
                    <a:pt x="26" y="15"/>
                  </a:cubicBezTo>
                  <a:cubicBezTo>
                    <a:pt x="32" y="26"/>
                    <a:pt x="32" y="26"/>
                    <a:pt x="32" y="26"/>
                  </a:cubicBezTo>
                  <a:cubicBezTo>
                    <a:pt x="30" y="28"/>
                    <a:pt x="28" y="30"/>
                    <a:pt x="26" y="32"/>
                  </a:cubicBezTo>
                  <a:cubicBezTo>
                    <a:pt x="15" y="26"/>
                    <a:pt x="15" y="26"/>
                    <a:pt x="15" y="26"/>
                  </a:cubicBezTo>
                  <a:cubicBezTo>
                    <a:pt x="13" y="28"/>
                    <a:pt x="11" y="31"/>
                    <a:pt x="9" y="34"/>
                  </a:cubicBezTo>
                  <a:cubicBezTo>
                    <a:pt x="7" y="37"/>
                    <a:pt x="6" y="40"/>
                    <a:pt x="5" y="43"/>
                  </a:cubicBezTo>
                  <a:cubicBezTo>
                    <a:pt x="16" y="50"/>
                    <a:pt x="16" y="50"/>
                    <a:pt x="16" y="50"/>
                  </a:cubicBezTo>
                  <a:cubicBezTo>
                    <a:pt x="15" y="53"/>
                    <a:pt x="14" y="55"/>
                    <a:pt x="14" y="58"/>
                  </a:cubicBezTo>
                  <a:cubicBezTo>
                    <a:pt x="0" y="58"/>
                    <a:pt x="0" y="58"/>
                    <a:pt x="0" y="58"/>
                  </a:cubicBezTo>
                  <a:cubicBezTo>
                    <a:pt x="0" y="62"/>
                    <a:pt x="0" y="65"/>
                    <a:pt x="0" y="69"/>
                  </a:cubicBezTo>
                  <a:cubicBezTo>
                    <a:pt x="0" y="72"/>
                    <a:pt x="0" y="75"/>
                    <a:pt x="0" y="79"/>
                  </a:cubicBezTo>
                  <a:cubicBezTo>
                    <a:pt x="14" y="79"/>
                    <a:pt x="14" y="79"/>
                    <a:pt x="14" y="79"/>
                  </a:cubicBezTo>
                  <a:cubicBezTo>
                    <a:pt x="14" y="82"/>
                    <a:pt x="15" y="84"/>
                    <a:pt x="16" y="87"/>
                  </a:cubicBezTo>
                  <a:cubicBezTo>
                    <a:pt x="5" y="94"/>
                    <a:pt x="5" y="94"/>
                    <a:pt x="5" y="94"/>
                  </a:cubicBezTo>
                  <a:cubicBezTo>
                    <a:pt x="6" y="97"/>
                    <a:pt x="7" y="100"/>
                    <a:pt x="9" y="103"/>
                  </a:cubicBezTo>
                  <a:cubicBezTo>
                    <a:pt x="11" y="106"/>
                    <a:pt x="13" y="109"/>
                    <a:pt x="15" y="112"/>
                  </a:cubicBezTo>
                  <a:cubicBezTo>
                    <a:pt x="26" y="105"/>
                    <a:pt x="26" y="105"/>
                    <a:pt x="26" y="105"/>
                  </a:cubicBezTo>
                  <a:cubicBezTo>
                    <a:pt x="28" y="107"/>
                    <a:pt x="30" y="109"/>
                    <a:pt x="32" y="111"/>
                  </a:cubicBezTo>
                  <a:cubicBezTo>
                    <a:pt x="26" y="123"/>
                    <a:pt x="26" y="123"/>
                    <a:pt x="26" y="123"/>
                  </a:cubicBezTo>
                  <a:cubicBezTo>
                    <a:pt x="28" y="125"/>
                    <a:pt x="31" y="127"/>
                    <a:pt x="34" y="128"/>
                  </a:cubicBezTo>
                  <a:cubicBezTo>
                    <a:pt x="37" y="130"/>
                    <a:pt x="40" y="132"/>
                    <a:pt x="43" y="133"/>
                  </a:cubicBezTo>
                  <a:cubicBezTo>
                    <a:pt x="50" y="121"/>
                    <a:pt x="50" y="121"/>
                    <a:pt x="50" y="121"/>
                  </a:cubicBezTo>
                  <a:cubicBezTo>
                    <a:pt x="53" y="122"/>
                    <a:pt x="56" y="123"/>
                    <a:pt x="59" y="123"/>
                  </a:cubicBezTo>
                  <a:cubicBezTo>
                    <a:pt x="59" y="137"/>
                    <a:pt x="59" y="137"/>
                    <a:pt x="59" y="137"/>
                  </a:cubicBezTo>
                  <a:cubicBezTo>
                    <a:pt x="62" y="137"/>
                    <a:pt x="65" y="138"/>
                    <a:pt x="69" y="138"/>
                  </a:cubicBezTo>
                  <a:cubicBezTo>
                    <a:pt x="72" y="138"/>
                    <a:pt x="76" y="137"/>
                    <a:pt x="79" y="137"/>
                  </a:cubicBezTo>
                  <a:cubicBezTo>
                    <a:pt x="79" y="123"/>
                    <a:pt x="79" y="123"/>
                    <a:pt x="79" y="123"/>
                  </a:cubicBezTo>
                  <a:cubicBezTo>
                    <a:pt x="82" y="123"/>
                    <a:pt x="85" y="122"/>
                    <a:pt x="87" y="121"/>
                  </a:cubicBezTo>
                  <a:cubicBezTo>
                    <a:pt x="94" y="133"/>
                    <a:pt x="94" y="133"/>
                    <a:pt x="94" y="133"/>
                  </a:cubicBezTo>
                  <a:cubicBezTo>
                    <a:pt x="97" y="132"/>
                    <a:pt x="100" y="130"/>
                    <a:pt x="103" y="128"/>
                  </a:cubicBezTo>
                  <a:cubicBezTo>
                    <a:pt x="106" y="127"/>
                    <a:pt x="109" y="125"/>
                    <a:pt x="112" y="123"/>
                  </a:cubicBezTo>
                  <a:cubicBezTo>
                    <a:pt x="105" y="111"/>
                    <a:pt x="105" y="111"/>
                    <a:pt x="105" y="111"/>
                  </a:cubicBezTo>
                  <a:cubicBezTo>
                    <a:pt x="107" y="109"/>
                    <a:pt x="109" y="107"/>
                    <a:pt x="111" y="105"/>
                  </a:cubicBezTo>
                  <a:cubicBezTo>
                    <a:pt x="123" y="112"/>
                    <a:pt x="123" y="112"/>
                    <a:pt x="123" y="112"/>
                  </a:cubicBezTo>
                  <a:cubicBezTo>
                    <a:pt x="125" y="109"/>
                    <a:pt x="127" y="106"/>
                    <a:pt x="129" y="103"/>
                  </a:cubicBezTo>
                  <a:cubicBezTo>
                    <a:pt x="130" y="100"/>
                    <a:pt x="132" y="97"/>
                    <a:pt x="133" y="94"/>
                  </a:cubicBezTo>
                  <a:cubicBezTo>
                    <a:pt x="121" y="87"/>
                    <a:pt x="121" y="87"/>
                    <a:pt x="121" y="87"/>
                  </a:cubicBezTo>
                  <a:cubicBezTo>
                    <a:pt x="122" y="84"/>
                    <a:pt x="123" y="82"/>
                    <a:pt x="124" y="79"/>
                  </a:cubicBezTo>
                  <a:cubicBezTo>
                    <a:pt x="137" y="79"/>
                    <a:pt x="137" y="79"/>
                    <a:pt x="137" y="79"/>
                  </a:cubicBezTo>
                  <a:cubicBezTo>
                    <a:pt x="138" y="75"/>
                    <a:pt x="138" y="72"/>
                    <a:pt x="138" y="69"/>
                  </a:cubicBezTo>
                  <a:cubicBezTo>
                    <a:pt x="138" y="65"/>
                    <a:pt x="138" y="62"/>
                    <a:pt x="137" y="58"/>
                  </a:cubicBezTo>
                  <a:lnTo>
                    <a:pt x="124" y="58"/>
                  </a:lnTo>
                  <a:close/>
                  <a:moveTo>
                    <a:pt x="108" y="68"/>
                  </a:moveTo>
                  <a:cubicBezTo>
                    <a:pt x="108" y="68"/>
                    <a:pt x="108" y="68"/>
                    <a:pt x="108" y="68"/>
                  </a:cubicBezTo>
                  <a:cubicBezTo>
                    <a:pt x="108" y="68"/>
                    <a:pt x="108" y="68"/>
                    <a:pt x="108" y="68"/>
                  </a:cubicBezTo>
                  <a:cubicBezTo>
                    <a:pt x="108" y="69"/>
                    <a:pt x="108" y="69"/>
                    <a:pt x="108" y="69"/>
                  </a:cubicBezTo>
                  <a:cubicBezTo>
                    <a:pt x="108" y="69"/>
                    <a:pt x="108" y="69"/>
                    <a:pt x="108" y="69"/>
                  </a:cubicBezTo>
                  <a:cubicBezTo>
                    <a:pt x="108" y="69"/>
                    <a:pt x="108" y="69"/>
                    <a:pt x="108" y="69"/>
                  </a:cubicBezTo>
                  <a:cubicBezTo>
                    <a:pt x="108" y="69"/>
                    <a:pt x="108" y="69"/>
                    <a:pt x="108" y="69"/>
                  </a:cubicBezTo>
                  <a:cubicBezTo>
                    <a:pt x="108" y="69"/>
                    <a:pt x="108" y="69"/>
                    <a:pt x="108" y="69"/>
                  </a:cubicBezTo>
                  <a:cubicBezTo>
                    <a:pt x="108" y="69"/>
                    <a:pt x="108" y="69"/>
                    <a:pt x="108" y="69"/>
                  </a:cubicBezTo>
                  <a:cubicBezTo>
                    <a:pt x="108" y="69"/>
                    <a:pt x="108" y="69"/>
                    <a:pt x="108" y="69"/>
                  </a:cubicBezTo>
                  <a:cubicBezTo>
                    <a:pt x="108" y="70"/>
                    <a:pt x="108" y="70"/>
                    <a:pt x="108" y="70"/>
                  </a:cubicBezTo>
                  <a:cubicBezTo>
                    <a:pt x="108" y="70"/>
                    <a:pt x="108" y="70"/>
                    <a:pt x="108" y="70"/>
                  </a:cubicBezTo>
                  <a:cubicBezTo>
                    <a:pt x="108" y="70"/>
                    <a:pt x="108" y="70"/>
                    <a:pt x="108" y="70"/>
                  </a:cubicBezTo>
                  <a:cubicBezTo>
                    <a:pt x="108" y="70"/>
                    <a:pt x="108" y="70"/>
                    <a:pt x="108" y="70"/>
                  </a:cubicBezTo>
                  <a:cubicBezTo>
                    <a:pt x="108" y="70"/>
                    <a:pt x="108" y="70"/>
                    <a:pt x="108" y="70"/>
                  </a:cubicBezTo>
                  <a:cubicBezTo>
                    <a:pt x="108" y="70"/>
                    <a:pt x="108" y="70"/>
                    <a:pt x="108" y="70"/>
                  </a:cubicBezTo>
                  <a:cubicBezTo>
                    <a:pt x="108" y="71"/>
                    <a:pt x="108" y="71"/>
                    <a:pt x="108" y="71"/>
                  </a:cubicBezTo>
                  <a:cubicBezTo>
                    <a:pt x="108" y="71"/>
                    <a:pt x="108" y="71"/>
                    <a:pt x="108" y="71"/>
                  </a:cubicBezTo>
                  <a:cubicBezTo>
                    <a:pt x="108" y="71"/>
                    <a:pt x="108" y="71"/>
                    <a:pt x="108" y="71"/>
                  </a:cubicBezTo>
                  <a:cubicBezTo>
                    <a:pt x="108" y="71"/>
                    <a:pt x="108" y="71"/>
                    <a:pt x="108" y="71"/>
                  </a:cubicBezTo>
                  <a:cubicBezTo>
                    <a:pt x="108" y="71"/>
                    <a:pt x="108" y="71"/>
                    <a:pt x="108" y="71"/>
                  </a:cubicBezTo>
                  <a:cubicBezTo>
                    <a:pt x="108" y="71"/>
                    <a:pt x="108" y="71"/>
                    <a:pt x="108" y="71"/>
                  </a:cubicBezTo>
                  <a:cubicBezTo>
                    <a:pt x="108" y="71"/>
                    <a:pt x="108" y="71"/>
                    <a:pt x="108" y="71"/>
                  </a:cubicBezTo>
                  <a:cubicBezTo>
                    <a:pt x="108" y="71"/>
                    <a:pt x="108" y="71"/>
                    <a:pt x="108" y="71"/>
                  </a:cubicBezTo>
                  <a:cubicBezTo>
                    <a:pt x="108" y="71"/>
                    <a:pt x="108" y="71"/>
                    <a:pt x="108" y="71"/>
                  </a:cubicBezTo>
                  <a:cubicBezTo>
                    <a:pt x="108" y="71"/>
                    <a:pt x="108" y="71"/>
                    <a:pt x="108" y="71"/>
                  </a:cubicBezTo>
                  <a:cubicBezTo>
                    <a:pt x="108" y="72"/>
                    <a:pt x="108" y="72"/>
                    <a:pt x="108" y="72"/>
                  </a:cubicBezTo>
                  <a:cubicBezTo>
                    <a:pt x="108" y="72"/>
                    <a:pt x="108" y="72"/>
                    <a:pt x="108" y="72"/>
                  </a:cubicBezTo>
                  <a:cubicBezTo>
                    <a:pt x="108" y="72"/>
                    <a:pt x="108" y="72"/>
                    <a:pt x="108" y="72"/>
                  </a:cubicBezTo>
                  <a:cubicBezTo>
                    <a:pt x="108" y="72"/>
                    <a:pt x="108" y="72"/>
                    <a:pt x="108" y="72"/>
                  </a:cubicBezTo>
                  <a:cubicBezTo>
                    <a:pt x="108" y="72"/>
                    <a:pt x="108" y="72"/>
                    <a:pt x="108" y="72"/>
                  </a:cubicBezTo>
                  <a:cubicBezTo>
                    <a:pt x="108" y="72"/>
                    <a:pt x="108" y="72"/>
                    <a:pt x="108" y="72"/>
                  </a:cubicBezTo>
                  <a:cubicBezTo>
                    <a:pt x="108" y="72"/>
                    <a:pt x="108" y="72"/>
                    <a:pt x="108" y="72"/>
                  </a:cubicBezTo>
                  <a:cubicBezTo>
                    <a:pt x="108" y="72"/>
                    <a:pt x="108" y="72"/>
                    <a:pt x="108" y="72"/>
                  </a:cubicBezTo>
                  <a:cubicBezTo>
                    <a:pt x="108" y="72"/>
                    <a:pt x="108" y="72"/>
                    <a:pt x="108" y="72"/>
                  </a:cubicBezTo>
                  <a:cubicBezTo>
                    <a:pt x="108" y="73"/>
                    <a:pt x="108" y="73"/>
                    <a:pt x="108" y="73"/>
                  </a:cubicBezTo>
                  <a:cubicBezTo>
                    <a:pt x="108" y="73"/>
                    <a:pt x="108" y="73"/>
                    <a:pt x="108" y="73"/>
                  </a:cubicBezTo>
                  <a:cubicBezTo>
                    <a:pt x="108" y="73"/>
                    <a:pt x="108" y="73"/>
                    <a:pt x="108" y="73"/>
                  </a:cubicBezTo>
                  <a:cubicBezTo>
                    <a:pt x="108" y="73"/>
                    <a:pt x="108" y="73"/>
                    <a:pt x="108" y="73"/>
                  </a:cubicBezTo>
                  <a:cubicBezTo>
                    <a:pt x="108" y="73"/>
                    <a:pt x="108" y="73"/>
                    <a:pt x="108" y="73"/>
                  </a:cubicBezTo>
                  <a:cubicBezTo>
                    <a:pt x="108" y="73"/>
                    <a:pt x="108" y="73"/>
                    <a:pt x="108" y="73"/>
                  </a:cubicBezTo>
                  <a:cubicBezTo>
                    <a:pt x="108" y="73"/>
                    <a:pt x="108" y="73"/>
                    <a:pt x="108" y="73"/>
                  </a:cubicBezTo>
                  <a:cubicBezTo>
                    <a:pt x="108" y="73"/>
                    <a:pt x="108" y="73"/>
                    <a:pt x="108" y="73"/>
                  </a:cubicBezTo>
                  <a:cubicBezTo>
                    <a:pt x="108" y="73"/>
                    <a:pt x="108" y="73"/>
                    <a:pt x="108" y="73"/>
                  </a:cubicBezTo>
                  <a:cubicBezTo>
                    <a:pt x="108" y="73"/>
                    <a:pt x="108" y="73"/>
                    <a:pt x="108" y="73"/>
                  </a:cubicBezTo>
                  <a:cubicBezTo>
                    <a:pt x="108" y="74"/>
                    <a:pt x="108" y="74"/>
                    <a:pt x="108" y="74"/>
                  </a:cubicBezTo>
                  <a:cubicBezTo>
                    <a:pt x="108" y="74"/>
                    <a:pt x="108" y="74"/>
                    <a:pt x="108" y="74"/>
                  </a:cubicBezTo>
                  <a:cubicBezTo>
                    <a:pt x="108" y="74"/>
                    <a:pt x="108" y="74"/>
                    <a:pt x="108" y="74"/>
                  </a:cubicBezTo>
                  <a:cubicBezTo>
                    <a:pt x="108" y="74"/>
                    <a:pt x="108" y="74"/>
                    <a:pt x="108" y="74"/>
                  </a:cubicBezTo>
                  <a:cubicBezTo>
                    <a:pt x="108" y="74"/>
                    <a:pt x="108" y="74"/>
                    <a:pt x="108" y="74"/>
                  </a:cubicBezTo>
                  <a:cubicBezTo>
                    <a:pt x="108" y="74"/>
                    <a:pt x="108" y="74"/>
                    <a:pt x="108" y="74"/>
                  </a:cubicBezTo>
                  <a:cubicBezTo>
                    <a:pt x="108" y="74"/>
                    <a:pt x="108" y="74"/>
                    <a:pt x="108" y="74"/>
                  </a:cubicBezTo>
                  <a:cubicBezTo>
                    <a:pt x="108" y="74"/>
                    <a:pt x="108" y="74"/>
                    <a:pt x="108" y="74"/>
                  </a:cubicBezTo>
                  <a:cubicBezTo>
                    <a:pt x="108" y="74"/>
                    <a:pt x="108" y="74"/>
                    <a:pt x="108" y="74"/>
                  </a:cubicBezTo>
                  <a:cubicBezTo>
                    <a:pt x="108" y="75"/>
                    <a:pt x="108" y="75"/>
                    <a:pt x="108" y="75"/>
                  </a:cubicBezTo>
                  <a:cubicBezTo>
                    <a:pt x="108" y="75"/>
                    <a:pt x="108" y="75"/>
                    <a:pt x="108" y="75"/>
                  </a:cubicBezTo>
                  <a:cubicBezTo>
                    <a:pt x="108" y="75"/>
                    <a:pt x="108" y="75"/>
                    <a:pt x="108" y="75"/>
                  </a:cubicBezTo>
                  <a:cubicBezTo>
                    <a:pt x="108" y="75"/>
                    <a:pt x="108" y="75"/>
                    <a:pt x="108" y="75"/>
                  </a:cubicBezTo>
                  <a:cubicBezTo>
                    <a:pt x="108" y="75"/>
                    <a:pt x="108" y="75"/>
                    <a:pt x="108" y="75"/>
                  </a:cubicBezTo>
                  <a:cubicBezTo>
                    <a:pt x="108" y="75"/>
                    <a:pt x="108" y="75"/>
                    <a:pt x="108" y="75"/>
                  </a:cubicBezTo>
                  <a:cubicBezTo>
                    <a:pt x="108" y="75"/>
                    <a:pt x="108" y="75"/>
                    <a:pt x="108" y="75"/>
                  </a:cubicBezTo>
                  <a:cubicBezTo>
                    <a:pt x="108" y="75"/>
                    <a:pt x="108" y="75"/>
                    <a:pt x="108" y="75"/>
                  </a:cubicBezTo>
                  <a:cubicBezTo>
                    <a:pt x="108" y="75"/>
                    <a:pt x="108" y="75"/>
                    <a:pt x="108" y="75"/>
                  </a:cubicBezTo>
                  <a:cubicBezTo>
                    <a:pt x="108" y="75"/>
                    <a:pt x="108" y="75"/>
                    <a:pt x="108" y="75"/>
                  </a:cubicBezTo>
                  <a:cubicBezTo>
                    <a:pt x="108" y="75"/>
                    <a:pt x="108" y="75"/>
                    <a:pt x="108" y="75"/>
                  </a:cubicBezTo>
                  <a:cubicBezTo>
                    <a:pt x="108" y="76"/>
                    <a:pt x="108" y="76"/>
                    <a:pt x="108" y="76"/>
                  </a:cubicBezTo>
                  <a:cubicBezTo>
                    <a:pt x="108" y="76"/>
                    <a:pt x="108" y="76"/>
                    <a:pt x="108" y="76"/>
                  </a:cubicBezTo>
                  <a:cubicBezTo>
                    <a:pt x="108" y="76"/>
                    <a:pt x="108" y="76"/>
                    <a:pt x="108" y="76"/>
                  </a:cubicBezTo>
                  <a:cubicBezTo>
                    <a:pt x="108" y="76"/>
                    <a:pt x="108" y="76"/>
                    <a:pt x="108" y="76"/>
                  </a:cubicBezTo>
                  <a:cubicBezTo>
                    <a:pt x="108" y="76"/>
                    <a:pt x="108" y="76"/>
                    <a:pt x="108" y="76"/>
                  </a:cubicBezTo>
                  <a:cubicBezTo>
                    <a:pt x="108" y="76"/>
                    <a:pt x="108" y="76"/>
                    <a:pt x="108" y="76"/>
                  </a:cubicBezTo>
                  <a:cubicBezTo>
                    <a:pt x="108" y="76"/>
                    <a:pt x="108" y="76"/>
                    <a:pt x="108" y="76"/>
                  </a:cubicBezTo>
                  <a:cubicBezTo>
                    <a:pt x="108" y="76"/>
                    <a:pt x="108" y="76"/>
                    <a:pt x="108" y="76"/>
                  </a:cubicBezTo>
                  <a:cubicBezTo>
                    <a:pt x="107" y="76"/>
                    <a:pt x="107" y="76"/>
                    <a:pt x="107" y="76"/>
                  </a:cubicBezTo>
                  <a:cubicBezTo>
                    <a:pt x="107" y="76"/>
                    <a:pt x="107" y="76"/>
                    <a:pt x="107" y="76"/>
                  </a:cubicBezTo>
                  <a:cubicBezTo>
                    <a:pt x="107" y="76"/>
                    <a:pt x="107" y="76"/>
                    <a:pt x="107" y="76"/>
                  </a:cubicBezTo>
                  <a:cubicBezTo>
                    <a:pt x="107" y="76"/>
                    <a:pt x="107" y="76"/>
                    <a:pt x="107" y="76"/>
                  </a:cubicBezTo>
                  <a:cubicBezTo>
                    <a:pt x="107" y="77"/>
                    <a:pt x="107" y="77"/>
                    <a:pt x="107" y="77"/>
                  </a:cubicBezTo>
                  <a:cubicBezTo>
                    <a:pt x="107" y="77"/>
                    <a:pt x="107" y="77"/>
                    <a:pt x="107" y="77"/>
                  </a:cubicBezTo>
                  <a:cubicBezTo>
                    <a:pt x="107" y="77"/>
                    <a:pt x="107" y="77"/>
                    <a:pt x="107" y="77"/>
                  </a:cubicBezTo>
                  <a:cubicBezTo>
                    <a:pt x="107" y="77"/>
                    <a:pt x="107" y="77"/>
                    <a:pt x="107" y="77"/>
                  </a:cubicBezTo>
                  <a:cubicBezTo>
                    <a:pt x="107" y="77"/>
                    <a:pt x="107" y="77"/>
                    <a:pt x="107" y="77"/>
                  </a:cubicBezTo>
                  <a:cubicBezTo>
                    <a:pt x="107" y="77"/>
                    <a:pt x="107" y="77"/>
                    <a:pt x="107" y="77"/>
                  </a:cubicBezTo>
                  <a:cubicBezTo>
                    <a:pt x="107" y="77"/>
                    <a:pt x="107" y="77"/>
                    <a:pt x="107" y="77"/>
                  </a:cubicBezTo>
                  <a:cubicBezTo>
                    <a:pt x="107" y="77"/>
                    <a:pt x="107" y="77"/>
                    <a:pt x="107" y="77"/>
                  </a:cubicBezTo>
                  <a:cubicBezTo>
                    <a:pt x="107" y="77"/>
                    <a:pt x="107" y="77"/>
                    <a:pt x="107" y="77"/>
                  </a:cubicBezTo>
                  <a:cubicBezTo>
                    <a:pt x="107" y="77"/>
                    <a:pt x="107" y="77"/>
                    <a:pt x="107" y="77"/>
                  </a:cubicBezTo>
                  <a:cubicBezTo>
                    <a:pt x="107" y="77"/>
                    <a:pt x="107" y="77"/>
                    <a:pt x="107" y="77"/>
                  </a:cubicBezTo>
                  <a:cubicBezTo>
                    <a:pt x="107" y="77"/>
                    <a:pt x="107" y="77"/>
                    <a:pt x="107" y="77"/>
                  </a:cubicBezTo>
                  <a:cubicBezTo>
                    <a:pt x="107" y="78"/>
                    <a:pt x="107" y="78"/>
                    <a:pt x="107" y="78"/>
                  </a:cubicBezTo>
                  <a:cubicBezTo>
                    <a:pt x="107" y="78"/>
                    <a:pt x="107" y="78"/>
                    <a:pt x="107" y="78"/>
                  </a:cubicBezTo>
                  <a:cubicBezTo>
                    <a:pt x="107" y="78"/>
                    <a:pt x="107" y="78"/>
                    <a:pt x="107" y="78"/>
                  </a:cubicBezTo>
                  <a:cubicBezTo>
                    <a:pt x="107" y="78"/>
                    <a:pt x="107" y="78"/>
                    <a:pt x="107" y="78"/>
                  </a:cubicBezTo>
                  <a:cubicBezTo>
                    <a:pt x="107" y="78"/>
                    <a:pt x="107" y="78"/>
                    <a:pt x="107" y="78"/>
                  </a:cubicBezTo>
                  <a:cubicBezTo>
                    <a:pt x="107" y="78"/>
                    <a:pt x="107" y="78"/>
                    <a:pt x="107" y="78"/>
                  </a:cubicBezTo>
                  <a:cubicBezTo>
                    <a:pt x="107" y="78"/>
                    <a:pt x="107" y="78"/>
                    <a:pt x="107" y="78"/>
                  </a:cubicBezTo>
                  <a:cubicBezTo>
                    <a:pt x="107" y="78"/>
                    <a:pt x="107" y="78"/>
                    <a:pt x="107" y="78"/>
                  </a:cubicBezTo>
                  <a:cubicBezTo>
                    <a:pt x="107" y="78"/>
                    <a:pt x="107" y="78"/>
                    <a:pt x="107" y="78"/>
                  </a:cubicBezTo>
                  <a:cubicBezTo>
                    <a:pt x="107" y="78"/>
                    <a:pt x="107" y="78"/>
                    <a:pt x="107" y="78"/>
                  </a:cubicBezTo>
                  <a:cubicBezTo>
                    <a:pt x="107" y="78"/>
                    <a:pt x="107" y="78"/>
                    <a:pt x="107" y="78"/>
                  </a:cubicBezTo>
                  <a:cubicBezTo>
                    <a:pt x="107" y="78"/>
                    <a:pt x="107" y="78"/>
                    <a:pt x="107" y="78"/>
                  </a:cubicBezTo>
                  <a:cubicBezTo>
                    <a:pt x="107" y="78"/>
                    <a:pt x="107" y="78"/>
                    <a:pt x="107" y="78"/>
                  </a:cubicBezTo>
                  <a:cubicBezTo>
                    <a:pt x="107" y="79"/>
                    <a:pt x="107" y="79"/>
                    <a:pt x="107" y="79"/>
                  </a:cubicBezTo>
                  <a:cubicBezTo>
                    <a:pt x="107" y="79"/>
                    <a:pt x="107" y="79"/>
                    <a:pt x="107" y="79"/>
                  </a:cubicBezTo>
                  <a:cubicBezTo>
                    <a:pt x="107" y="79"/>
                    <a:pt x="107" y="79"/>
                    <a:pt x="107" y="79"/>
                  </a:cubicBezTo>
                  <a:cubicBezTo>
                    <a:pt x="107" y="79"/>
                    <a:pt x="107" y="79"/>
                    <a:pt x="107" y="79"/>
                  </a:cubicBezTo>
                  <a:cubicBezTo>
                    <a:pt x="106" y="82"/>
                    <a:pt x="105" y="85"/>
                    <a:pt x="103" y="88"/>
                  </a:cubicBezTo>
                  <a:cubicBezTo>
                    <a:pt x="102" y="89"/>
                    <a:pt x="102" y="90"/>
                    <a:pt x="101" y="91"/>
                  </a:cubicBezTo>
                  <a:cubicBezTo>
                    <a:pt x="101" y="91"/>
                    <a:pt x="101" y="91"/>
                    <a:pt x="101" y="91"/>
                  </a:cubicBezTo>
                  <a:cubicBezTo>
                    <a:pt x="101" y="91"/>
                    <a:pt x="101" y="91"/>
                    <a:pt x="101" y="91"/>
                  </a:cubicBezTo>
                  <a:cubicBezTo>
                    <a:pt x="101" y="91"/>
                    <a:pt x="101" y="91"/>
                    <a:pt x="101" y="91"/>
                  </a:cubicBezTo>
                  <a:cubicBezTo>
                    <a:pt x="101" y="91"/>
                    <a:pt x="101" y="91"/>
                    <a:pt x="101" y="91"/>
                  </a:cubicBezTo>
                  <a:cubicBezTo>
                    <a:pt x="101" y="92"/>
                    <a:pt x="101" y="92"/>
                    <a:pt x="101" y="92"/>
                  </a:cubicBezTo>
                  <a:cubicBezTo>
                    <a:pt x="98" y="95"/>
                    <a:pt x="95" y="98"/>
                    <a:pt x="92" y="100"/>
                  </a:cubicBezTo>
                  <a:cubicBezTo>
                    <a:pt x="92" y="101"/>
                    <a:pt x="92" y="101"/>
                    <a:pt x="92" y="101"/>
                  </a:cubicBezTo>
                  <a:cubicBezTo>
                    <a:pt x="92" y="101"/>
                    <a:pt x="92" y="101"/>
                    <a:pt x="92" y="101"/>
                  </a:cubicBezTo>
                  <a:cubicBezTo>
                    <a:pt x="92" y="101"/>
                    <a:pt x="92" y="101"/>
                    <a:pt x="92" y="101"/>
                  </a:cubicBezTo>
                  <a:cubicBezTo>
                    <a:pt x="92" y="101"/>
                    <a:pt x="92" y="101"/>
                    <a:pt x="92" y="101"/>
                  </a:cubicBezTo>
                  <a:cubicBezTo>
                    <a:pt x="92" y="101"/>
                    <a:pt x="92" y="101"/>
                    <a:pt x="92" y="101"/>
                  </a:cubicBezTo>
                  <a:cubicBezTo>
                    <a:pt x="91" y="101"/>
                    <a:pt x="91" y="101"/>
                    <a:pt x="91" y="101"/>
                  </a:cubicBezTo>
                  <a:cubicBezTo>
                    <a:pt x="90" y="102"/>
                    <a:pt x="90" y="102"/>
                    <a:pt x="88" y="103"/>
                  </a:cubicBezTo>
                  <a:cubicBezTo>
                    <a:pt x="85" y="105"/>
                    <a:pt x="82" y="106"/>
                    <a:pt x="79" y="107"/>
                  </a:cubicBezTo>
                  <a:cubicBezTo>
                    <a:pt x="79" y="107"/>
                    <a:pt x="79" y="107"/>
                    <a:pt x="79" y="107"/>
                  </a:cubicBezTo>
                  <a:cubicBezTo>
                    <a:pt x="79" y="107"/>
                    <a:pt x="79" y="107"/>
                    <a:pt x="79" y="107"/>
                  </a:cubicBezTo>
                  <a:cubicBezTo>
                    <a:pt x="78" y="107"/>
                    <a:pt x="77" y="107"/>
                    <a:pt x="75" y="107"/>
                  </a:cubicBezTo>
                  <a:cubicBezTo>
                    <a:pt x="75" y="108"/>
                    <a:pt x="75" y="108"/>
                    <a:pt x="75" y="108"/>
                  </a:cubicBezTo>
                  <a:cubicBezTo>
                    <a:pt x="75" y="108"/>
                    <a:pt x="75" y="108"/>
                    <a:pt x="75" y="108"/>
                  </a:cubicBezTo>
                  <a:cubicBezTo>
                    <a:pt x="74" y="108"/>
                    <a:pt x="74" y="108"/>
                    <a:pt x="74" y="108"/>
                  </a:cubicBezTo>
                  <a:cubicBezTo>
                    <a:pt x="74" y="108"/>
                    <a:pt x="74" y="108"/>
                    <a:pt x="74" y="108"/>
                  </a:cubicBezTo>
                  <a:cubicBezTo>
                    <a:pt x="74" y="108"/>
                    <a:pt x="74" y="108"/>
                    <a:pt x="74" y="108"/>
                  </a:cubicBezTo>
                  <a:cubicBezTo>
                    <a:pt x="74" y="108"/>
                    <a:pt x="74" y="108"/>
                    <a:pt x="74" y="108"/>
                  </a:cubicBezTo>
                  <a:cubicBezTo>
                    <a:pt x="73" y="108"/>
                    <a:pt x="73" y="108"/>
                    <a:pt x="73" y="108"/>
                  </a:cubicBezTo>
                  <a:cubicBezTo>
                    <a:pt x="73" y="108"/>
                    <a:pt x="73" y="108"/>
                    <a:pt x="73" y="108"/>
                  </a:cubicBezTo>
                  <a:cubicBezTo>
                    <a:pt x="73" y="108"/>
                    <a:pt x="73" y="108"/>
                    <a:pt x="73" y="108"/>
                  </a:cubicBezTo>
                  <a:cubicBezTo>
                    <a:pt x="73" y="108"/>
                    <a:pt x="73" y="108"/>
                    <a:pt x="73" y="108"/>
                  </a:cubicBezTo>
                  <a:cubicBezTo>
                    <a:pt x="73" y="108"/>
                    <a:pt x="73" y="108"/>
                    <a:pt x="73" y="108"/>
                  </a:cubicBezTo>
                  <a:cubicBezTo>
                    <a:pt x="73" y="108"/>
                    <a:pt x="73" y="108"/>
                    <a:pt x="73" y="108"/>
                  </a:cubicBezTo>
                  <a:cubicBezTo>
                    <a:pt x="72" y="108"/>
                    <a:pt x="72" y="108"/>
                    <a:pt x="72" y="108"/>
                  </a:cubicBezTo>
                  <a:cubicBezTo>
                    <a:pt x="72" y="108"/>
                    <a:pt x="72" y="108"/>
                    <a:pt x="72" y="108"/>
                  </a:cubicBezTo>
                  <a:cubicBezTo>
                    <a:pt x="72" y="108"/>
                    <a:pt x="72" y="108"/>
                    <a:pt x="72" y="108"/>
                  </a:cubicBezTo>
                  <a:cubicBezTo>
                    <a:pt x="72" y="108"/>
                    <a:pt x="72" y="108"/>
                    <a:pt x="72" y="108"/>
                  </a:cubicBezTo>
                  <a:cubicBezTo>
                    <a:pt x="72" y="108"/>
                    <a:pt x="72" y="108"/>
                    <a:pt x="72" y="108"/>
                  </a:cubicBezTo>
                  <a:cubicBezTo>
                    <a:pt x="72" y="108"/>
                    <a:pt x="72" y="108"/>
                    <a:pt x="72" y="108"/>
                  </a:cubicBezTo>
                  <a:cubicBezTo>
                    <a:pt x="71" y="108"/>
                    <a:pt x="71" y="108"/>
                    <a:pt x="71" y="108"/>
                  </a:cubicBezTo>
                  <a:cubicBezTo>
                    <a:pt x="71" y="108"/>
                    <a:pt x="71" y="108"/>
                    <a:pt x="71" y="108"/>
                  </a:cubicBezTo>
                  <a:cubicBezTo>
                    <a:pt x="71" y="108"/>
                    <a:pt x="71" y="108"/>
                    <a:pt x="71" y="108"/>
                  </a:cubicBezTo>
                  <a:cubicBezTo>
                    <a:pt x="71" y="108"/>
                    <a:pt x="71" y="108"/>
                    <a:pt x="71" y="108"/>
                  </a:cubicBezTo>
                  <a:cubicBezTo>
                    <a:pt x="71" y="108"/>
                    <a:pt x="71" y="108"/>
                    <a:pt x="71" y="108"/>
                  </a:cubicBezTo>
                  <a:cubicBezTo>
                    <a:pt x="71" y="108"/>
                    <a:pt x="71" y="108"/>
                    <a:pt x="71" y="108"/>
                  </a:cubicBezTo>
                  <a:cubicBezTo>
                    <a:pt x="71" y="108"/>
                    <a:pt x="71" y="108"/>
                    <a:pt x="71" y="108"/>
                  </a:cubicBezTo>
                  <a:cubicBezTo>
                    <a:pt x="70" y="108"/>
                    <a:pt x="70" y="108"/>
                    <a:pt x="70" y="108"/>
                  </a:cubicBezTo>
                  <a:cubicBezTo>
                    <a:pt x="70" y="108"/>
                    <a:pt x="70" y="108"/>
                    <a:pt x="70" y="108"/>
                  </a:cubicBezTo>
                  <a:cubicBezTo>
                    <a:pt x="70" y="108"/>
                    <a:pt x="70" y="108"/>
                    <a:pt x="70" y="108"/>
                  </a:cubicBezTo>
                  <a:cubicBezTo>
                    <a:pt x="70" y="108"/>
                    <a:pt x="70" y="108"/>
                    <a:pt x="70" y="108"/>
                  </a:cubicBezTo>
                  <a:cubicBezTo>
                    <a:pt x="70" y="108"/>
                    <a:pt x="70" y="108"/>
                    <a:pt x="70" y="108"/>
                  </a:cubicBezTo>
                  <a:cubicBezTo>
                    <a:pt x="69" y="108"/>
                    <a:pt x="69" y="108"/>
                    <a:pt x="69" y="108"/>
                  </a:cubicBezTo>
                  <a:cubicBezTo>
                    <a:pt x="69" y="108"/>
                    <a:pt x="69" y="108"/>
                    <a:pt x="69" y="108"/>
                  </a:cubicBezTo>
                  <a:cubicBezTo>
                    <a:pt x="69" y="108"/>
                    <a:pt x="69" y="108"/>
                    <a:pt x="69" y="108"/>
                  </a:cubicBezTo>
                  <a:cubicBezTo>
                    <a:pt x="69" y="108"/>
                    <a:pt x="69" y="108"/>
                    <a:pt x="69" y="108"/>
                  </a:cubicBezTo>
                  <a:cubicBezTo>
                    <a:pt x="68" y="108"/>
                    <a:pt x="68" y="108"/>
                    <a:pt x="68" y="108"/>
                  </a:cubicBezTo>
                  <a:cubicBezTo>
                    <a:pt x="68" y="108"/>
                    <a:pt x="68" y="108"/>
                    <a:pt x="68" y="108"/>
                  </a:cubicBezTo>
                  <a:cubicBezTo>
                    <a:pt x="68" y="108"/>
                    <a:pt x="68" y="108"/>
                    <a:pt x="68" y="108"/>
                  </a:cubicBezTo>
                  <a:cubicBezTo>
                    <a:pt x="67" y="108"/>
                    <a:pt x="67" y="108"/>
                    <a:pt x="67" y="108"/>
                  </a:cubicBezTo>
                  <a:cubicBezTo>
                    <a:pt x="67" y="108"/>
                    <a:pt x="67" y="108"/>
                    <a:pt x="67" y="108"/>
                  </a:cubicBezTo>
                  <a:cubicBezTo>
                    <a:pt x="66" y="108"/>
                    <a:pt x="66" y="108"/>
                    <a:pt x="66" y="108"/>
                  </a:cubicBezTo>
                  <a:cubicBezTo>
                    <a:pt x="66" y="108"/>
                    <a:pt x="66" y="108"/>
                    <a:pt x="66" y="108"/>
                  </a:cubicBezTo>
                  <a:cubicBezTo>
                    <a:pt x="66" y="108"/>
                    <a:pt x="66" y="108"/>
                    <a:pt x="66" y="108"/>
                  </a:cubicBezTo>
                  <a:cubicBezTo>
                    <a:pt x="65" y="108"/>
                    <a:pt x="65" y="108"/>
                    <a:pt x="65" y="108"/>
                  </a:cubicBezTo>
                  <a:cubicBezTo>
                    <a:pt x="65" y="108"/>
                    <a:pt x="65" y="108"/>
                    <a:pt x="65" y="108"/>
                  </a:cubicBezTo>
                  <a:cubicBezTo>
                    <a:pt x="64" y="108"/>
                    <a:pt x="64" y="108"/>
                    <a:pt x="64" y="108"/>
                  </a:cubicBezTo>
                  <a:cubicBezTo>
                    <a:pt x="64" y="108"/>
                    <a:pt x="64" y="108"/>
                    <a:pt x="64" y="108"/>
                  </a:cubicBezTo>
                  <a:cubicBezTo>
                    <a:pt x="63" y="108"/>
                    <a:pt x="63" y="108"/>
                    <a:pt x="63" y="108"/>
                  </a:cubicBezTo>
                  <a:cubicBezTo>
                    <a:pt x="63" y="108"/>
                    <a:pt x="63" y="108"/>
                    <a:pt x="63" y="108"/>
                  </a:cubicBezTo>
                  <a:cubicBezTo>
                    <a:pt x="62" y="108"/>
                    <a:pt x="62" y="107"/>
                    <a:pt x="62" y="107"/>
                  </a:cubicBezTo>
                  <a:cubicBezTo>
                    <a:pt x="62" y="107"/>
                    <a:pt x="62" y="107"/>
                    <a:pt x="62" y="107"/>
                  </a:cubicBezTo>
                  <a:cubicBezTo>
                    <a:pt x="61" y="107"/>
                    <a:pt x="61" y="107"/>
                    <a:pt x="61" y="107"/>
                  </a:cubicBezTo>
                  <a:cubicBezTo>
                    <a:pt x="61" y="107"/>
                    <a:pt x="61" y="107"/>
                    <a:pt x="61" y="107"/>
                  </a:cubicBezTo>
                  <a:cubicBezTo>
                    <a:pt x="61" y="107"/>
                    <a:pt x="61" y="107"/>
                    <a:pt x="61" y="107"/>
                  </a:cubicBezTo>
                  <a:cubicBezTo>
                    <a:pt x="60" y="107"/>
                    <a:pt x="60" y="107"/>
                    <a:pt x="60" y="107"/>
                  </a:cubicBezTo>
                  <a:cubicBezTo>
                    <a:pt x="60" y="107"/>
                    <a:pt x="60" y="107"/>
                    <a:pt x="60" y="107"/>
                  </a:cubicBezTo>
                  <a:cubicBezTo>
                    <a:pt x="60" y="107"/>
                    <a:pt x="60" y="107"/>
                    <a:pt x="60" y="107"/>
                  </a:cubicBezTo>
                  <a:cubicBezTo>
                    <a:pt x="60" y="107"/>
                    <a:pt x="60" y="107"/>
                    <a:pt x="59" y="107"/>
                  </a:cubicBezTo>
                  <a:cubicBezTo>
                    <a:pt x="59" y="107"/>
                    <a:pt x="59" y="107"/>
                    <a:pt x="59" y="107"/>
                  </a:cubicBezTo>
                  <a:cubicBezTo>
                    <a:pt x="59" y="107"/>
                    <a:pt x="59" y="107"/>
                    <a:pt x="59" y="107"/>
                  </a:cubicBezTo>
                  <a:cubicBezTo>
                    <a:pt x="59" y="107"/>
                    <a:pt x="59" y="107"/>
                    <a:pt x="59" y="107"/>
                  </a:cubicBezTo>
                  <a:cubicBezTo>
                    <a:pt x="59" y="107"/>
                    <a:pt x="59" y="107"/>
                    <a:pt x="59" y="107"/>
                  </a:cubicBezTo>
                  <a:cubicBezTo>
                    <a:pt x="59" y="107"/>
                    <a:pt x="59" y="107"/>
                    <a:pt x="59" y="107"/>
                  </a:cubicBezTo>
                  <a:cubicBezTo>
                    <a:pt x="59" y="107"/>
                    <a:pt x="59" y="107"/>
                    <a:pt x="59" y="107"/>
                  </a:cubicBezTo>
                  <a:cubicBezTo>
                    <a:pt x="58" y="107"/>
                    <a:pt x="58" y="107"/>
                    <a:pt x="58" y="107"/>
                  </a:cubicBezTo>
                  <a:cubicBezTo>
                    <a:pt x="58" y="106"/>
                    <a:pt x="58" y="106"/>
                    <a:pt x="58" y="106"/>
                  </a:cubicBezTo>
                  <a:cubicBezTo>
                    <a:pt x="58" y="106"/>
                    <a:pt x="58" y="106"/>
                    <a:pt x="58" y="106"/>
                  </a:cubicBezTo>
                  <a:cubicBezTo>
                    <a:pt x="57" y="106"/>
                    <a:pt x="57" y="106"/>
                    <a:pt x="57" y="106"/>
                  </a:cubicBezTo>
                  <a:cubicBezTo>
                    <a:pt x="57" y="106"/>
                    <a:pt x="57" y="106"/>
                    <a:pt x="57" y="106"/>
                  </a:cubicBezTo>
                  <a:cubicBezTo>
                    <a:pt x="57" y="106"/>
                    <a:pt x="57" y="106"/>
                    <a:pt x="57" y="106"/>
                  </a:cubicBezTo>
                  <a:cubicBezTo>
                    <a:pt x="57" y="106"/>
                    <a:pt x="57" y="106"/>
                    <a:pt x="57" y="106"/>
                  </a:cubicBezTo>
                  <a:cubicBezTo>
                    <a:pt x="56" y="106"/>
                    <a:pt x="56" y="106"/>
                    <a:pt x="56" y="106"/>
                  </a:cubicBezTo>
                  <a:cubicBezTo>
                    <a:pt x="54" y="105"/>
                    <a:pt x="51" y="104"/>
                    <a:pt x="49" y="103"/>
                  </a:cubicBezTo>
                  <a:cubicBezTo>
                    <a:pt x="48" y="102"/>
                    <a:pt x="48" y="102"/>
                    <a:pt x="47" y="102"/>
                  </a:cubicBezTo>
                  <a:cubicBezTo>
                    <a:pt x="47" y="102"/>
                    <a:pt x="47" y="102"/>
                    <a:pt x="47" y="102"/>
                  </a:cubicBezTo>
                  <a:cubicBezTo>
                    <a:pt x="47" y="102"/>
                    <a:pt x="47" y="102"/>
                    <a:pt x="47" y="102"/>
                  </a:cubicBezTo>
                  <a:cubicBezTo>
                    <a:pt x="47" y="101"/>
                    <a:pt x="47" y="101"/>
                    <a:pt x="47" y="101"/>
                  </a:cubicBezTo>
                  <a:cubicBezTo>
                    <a:pt x="46" y="101"/>
                    <a:pt x="46" y="101"/>
                    <a:pt x="46" y="101"/>
                  </a:cubicBezTo>
                  <a:cubicBezTo>
                    <a:pt x="46" y="101"/>
                    <a:pt x="46" y="101"/>
                    <a:pt x="46" y="101"/>
                  </a:cubicBezTo>
                  <a:cubicBezTo>
                    <a:pt x="43" y="98"/>
                    <a:pt x="39" y="95"/>
                    <a:pt x="37" y="92"/>
                  </a:cubicBezTo>
                  <a:cubicBezTo>
                    <a:pt x="37" y="92"/>
                    <a:pt x="37" y="92"/>
                    <a:pt x="37" y="92"/>
                  </a:cubicBezTo>
                  <a:cubicBezTo>
                    <a:pt x="37" y="91"/>
                    <a:pt x="37" y="91"/>
                    <a:pt x="37" y="91"/>
                  </a:cubicBezTo>
                  <a:cubicBezTo>
                    <a:pt x="36" y="91"/>
                    <a:pt x="36" y="91"/>
                    <a:pt x="36" y="91"/>
                  </a:cubicBezTo>
                  <a:cubicBezTo>
                    <a:pt x="36" y="90"/>
                    <a:pt x="35" y="89"/>
                    <a:pt x="35" y="88"/>
                  </a:cubicBezTo>
                  <a:cubicBezTo>
                    <a:pt x="33" y="85"/>
                    <a:pt x="31" y="82"/>
                    <a:pt x="31" y="79"/>
                  </a:cubicBezTo>
                  <a:cubicBezTo>
                    <a:pt x="31" y="79"/>
                    <a:pt x="31" y="79"/>
                    <a:pt x="31" y="79"/>
                  </a:cubicBezTo>
                  <a:cubicBezTo>
                    <a:pt x="31" y="79"/>
                    <a:pt x="31" y="79"/>
                    <a:pt x="31" y="79"/>
                  </a:cubicBezTo>
                  <a:cubicBezTo>
                    <a:pt x="31" y="79"/>
                    <a:pt x="31" y="79"/>
                    <a:pt x="31" y="79"/>
                  </a:cubicBezTo>
                  <a:cubicBezTo>
                    <a:pt x="30" y="77"/>
                    <a:pt x="30" y="75"/>
                    <a:pt x="29" y="72"/>
                  </a:cubicBezTo>
                  <a:cubicBezTo>
                    <a:pt x="29" y="72"/>
                    <a:pt x="29" y="72"/>
                    <a:pt x="29" y="72"/>
                  </a:cubicBezTo>
                  <a:cubicBezTo>
                    <a:pt x="29" y="72"/>
                    <a:pt x="29" y="72"/>
                    <a:pt x="29" y="72"/>
                  </a:cubicBezTo>
                  <a:cubicBezTo>
                    <a:pt x="29" y="71"/>
                    <a:pt x="29" y="71"/>
                    <a:pt x="29" y="71"/>
                  </a:cubicBezTo>
                  <a:cubicBezTo>
                    <a:pt x="29" y="71"/>
                    <a:pt x="29" y="71"/>
                    <a:pt x="29" y="71"/>
                  </a:cubicBezTo>
                  <a:cubicBezTo>
                    <a:pt x="29" y="71"/>
                    <a:pt x="29" y="71"/>
                    <a:pt x="29" y="71"/>
                  </a:cubicBezTo>
                  <a:cubicBezTo>
                    <a:pt x="29" y="71"/>
                    <a:pt x="29" y="71"/>
                    <a:pt x="29" y="70"/>
                  </a:cubicBezTo>
                  <a:cubicBezTo>
                    <a:pt x="29" y="70"/>
                    <a:pt x="29" y="70"/>
                    <a:pt x="29" y="70"/>
                  </a:cubicBezTo>
                  <a:cubicBezTo>
                    <a:pt x="29" y="70"/>
                    <a:pt x="29" y="70"/>
                    <a:pt x="29" y="70"/>
                  </a:cubicBezTo>
                  <a:cubicBezTo>
                    <a:pt x="29" y="70"/>
                    <a:pt x="29" y="70"/>
                    <a:pt x="29" y="70"/>
                  </a:cubicBezTo>
                  <a:cubicBezTo>
                    <a:pt x="29" y="70"/>
                    <a:pt x="29" y="70"/>
                    <a:pt x="29" y="70"/>
                  </a:cubicBezTo>
                  <a:cubicBezTo>
                    <a:pt x="29" y="69"/>
                    <a:pt x="29" y="69"/>
                    <a:pt x="29" y="69"/>
                  </a:cubicBezTo>
                  <a:cubicBezTo>
                    <a:pt x="29" y="69"/>
                    <a:pt x="29" y="69"/>
                    <a:pt x="29" y="69"/>
                  </a:cubicBezTo>
                  <a:cubicBezTo>
                    <a:pt x="29" y="69"/>
                    <a:pt x="29" y="69"/>
                    <a:pt x="29" y="69"/>
                  </a:cubicBezTo>
                  <a:cubicBezTo>
                    <a:pt x="29" y="69"/>
                    <a:pt x="29" y="69"/>
                    <a:pt x="29" y="69"/>
                  </a:cubicBezTo>
                  <a:cubicBezTo>
                    <a:pt x="29" y="69"/>
                    <a:pt x="29" y="69"/>
                    <a:pt x="29" y="69"/>
                  </a:cubicBezTo>
                  <a:cubicBezTo>
                    <a:pt x="29" y="69"/>
                    <a:pt x="29" y="69"/>
                    <a:pt x="29" y="69"/>
                  </a:cubicBezTo>
                  <a:cubicBezTo>
                    <a:pt x="29" y="69"/>
                    <a:pt x="29" y="69"/>
                    <a:pt x="29" y="69"/>
                  </a:cubicBezTo>
                  <a:cubicBezTo>
                    <a:pt x="29" y="68"/>
                    <a:pt x="29" y="68"/>
                    <a:pt x="29" y="68"/>
                  </a:cubicBezTo>
                  <a:cubicBezTo>
                    <a:pt x="29" y="68"/>
                    <a:pt x="29" y="68"/>
                    <a:pt x="29" y="68"/>
                  </a:cubicBezTo>
                  <a:cubicBezTo>
                    <a:pt x="29" y="68"/>
                    <a:pt x="29" y="68"/>
                    <a:pt x="29" y="68"/>
                  </a:cubicBezTo>
                  <a:cubicBezTo>
                    <a:pt x="29" y="68"/>
                    <a:pt x="29" y="68"/>
                    <a:pt x="29" y="68"/>
                  </a:cubicBezTo>
                  <a:cubicBezTo>
                    <a:pt x="29" y="68"/>
                    <a:pt x="29" y="68"/>
                    <a:pt x="29" y="68"/>
                  </a:cubicBezTo>
                  <a:cubicBezTo>
                    <a:pt x="29" y="68"/>
                    <a:pt x="29" y="68"/>
                    <a:pt x="29" y="68"/>
                  </a:cubicBezTo>
                  <a:cubicBezTo>
                    <a:pt x="29" y="68"/>
                    <a:pt x="29" y="68"/>
                    <a:pt x="29" y="68"/>
                  </a:cubicBezTo>
                  <a:cubicBezTo>
                    <a:pt x="29" y="68"/>
                    <a:pt x="29" y="68"/>
                    <a:pt x="29" y="68"/>
                  </a:cubicBezTo>
                  <a:cubicBezTo>
                    <a:pt x="29" y="68"/>
                    <a:pt x="29" y="68"/>
                    <a:pt x="29" y="68"/>
                  </a:cubicBezTo>
                  <a:cubicBezTo>
                    <a:pt x="29" y="67"/>
                    <a:pt x="29" y="67"/>
                    <a:pt x="29" y="67"/>
                  </a:cubicBezTo>
                  <a:cubicBezTo>
                    <a:pt x="29" y="67"/>
                    <a:pt x="29" y="67"/>
                    <a:pt x="29" y="67"/>
                  </a:cubicBezTo>
                  <a:cubicBezTo>
                    <a:pt x="29" y="67"/>
                    <a:pt x="29" y="67"/>
                    <a:pt x="29" y="67"/>
                  </a:cubicBezTo>
                  <a:cubicBezTo>
                    <a:pt x="29" y="67"/>
                    <a:pt x="29" y="67"/>
                    <a:pt x="29" y="67"/>
                  </a:cubicBezTo>
                  <a:cubicBezTo>
                    <a:pt x="29" y="67"/>
                    <a:pt x="29" y="67"/>
                    <a:pt x="29" y="67"/>
                  </a:cubicBezTo>
                  <a:cubicBezTo>
                    <a:pt x="29" y="67"/>
                    <a:pt x="29" y="67"/>
                    <a:pt x="29" y="67"/>
                  </a:cubicBezTo>
                  <a:cubicBezTo>
                    <a:pt x="29" y="66"/>
                    <a:pt x="29" y="66"/>
                    <a:pt x="29" y="66"/>
                  </a:cubicBezTo>
                  <a:cubicBezTo>
                    <a:pt x="29" y="66"/>
                    <a:pt x="29" y="66"/>
                    <a:pt x="29" y="66"/>
                  </a:cubicBezTo>
                  <a:cubicBezTo>
                    <a:pt x="29" y="66"/>
                    <a:pt x="29" y="66"/>
                    <a:pt x="29" y="66"/>
                  </a:cubicBezTo>
                  <a:cubicBezTo>
                    <a:pt x="29" y="66"/>
                    <a:pt x="29" y="66"/>
                    <a:pt x="29" y="66"/>
                  </a:cubicBezTo>
                  <a:cubicBezTo>
                    <a:pt x="29" y="66"/>
                    <a:pt x="29" y="66"/>
                    <a:pt x="29" y="66"/>
                  </a:cubicBezTo>
                  <a:cubicBezTo>
                    <a:pt x="29" y="66"/>
                    <a:pt x="29" y="66"/>
                    <a:pt x="29" y="66"/>
                  </a:cubicBezTo>
                  <a:cubicBezTo>
                    <a:pt x="29" y="66"/>
                    <a:pt x="29" y="66"/>
                    <a:pt x="29" y="66"/>
                  </a:cubicBezTo>
                  <a:cubicBezTo>
                    <a:pt x="29" y="66"/>
                    <a:pt x="29" y="66"/>
                    <a:pt x="29" y="66"/>
                  </a:cubicBezTo>
                  <a:cubicBezTo>
                    <a:pt x="29" y="65"/>
                    <a:pt x="29" y="65"/>
                    <a:pt x="29" y="65"/>
                  </a:cubicBezTo>
                  <a:cubicBezTo>
                    <a:pt x="29" y="65"/>
                    <a:pt x="29" y="65"/>
                    <a:pt x="29" y="65"/>
                  </a:cubicBezTo>
                  <a:cubicBezTo>
                    <a:pt x="29" y="65"/>
                    <a:pt x="29" y="65"/>
                    <a:pt x="29" y="65"/>
                  </a:cubicBezTo>
                  <a:cubicBezTo>
                    <a:pt x="29" y="65"/>
                    <a:pt x="29" y="65"/>
                    <a:pt x="29" y="65"/>
                  </a:cubicBezTo>
                  <a:cubicBezTo>
                    <a:pt x="29" y="65"/>
                    <a:pt x="29" y="65"/>
                    <a:pt x="29" y="65"/>
                  </a:cubicBezTo>
                  <a:cubicBezTo>
                    <a:pt x="29" y="65"/>
                    <a:pt x="29" y="65"/>
                    <a:pt x="29" y="65"/>
                  </a:cubicBezTo>
                  <a:cubicBezTo>
                    <a:pt x="29" y="65"/>
                    <a:pt x="29" y="65"/>
                    <a:pt x="29" y="65"/>
                  </a:cubicBezTo>
                  <a:cubicBezTo>
                    <a:pt x="29" y="64"/>
                    <a:pt x="29" y="64"/>
                    <a:pt x="29" y="64"/>
                  </a:cubicBezTo>
                  <a:cubicBezTo>
                    <a:pt x="29" y="64"/>
                    <a:pt x="29" y="64"/>
                    <a:pt x="29" y="64"/>
                  </a:cubicBezTo>
                  <a:cubicBezTo>
                    <a:pt x="30" y="64"/>
                    <a:pt x="30" y="64"/>
                    <a:pt x="30" y="64"/>
                  </a:cubicBezTo>
                  <a:cubicBezTo>
                    <a:pt x="30" y="64"/>
                    <a:pt x="30" y="64"/>
                    <a:pt x="30" y="64"/>
                  </a:cubicBezTo>
                  <a:cubicBezTo>
                    <a:pt x="30" y="64"/>
                    <a:pt x="30" y="64"/>
                    <a:pt x="30" y="64"/>
                  </a:cubicBezTo>
                  <a:cubicBezTo>
                    <a:pt x="30" y="64"/>
                    <a:pt x="30" y="64"/>
                    <a:pt x="30" y="64"/>
                  </a:cubicBezTo>
                  <a:cubicBezTo>
                    <a:pt x="30" y="64"/>
                    <a:pt x="30" y="64"/>
                    <a:pt x="30" y="64"/>
                  </a:cubicBezTo>
                  <a:cubicBezTo>
                    <a:pt x="30" y="63"/>
                    <a:pt x="30" y="63"/>
                    <a:pt x="30" y="63"/>
                  </a:cubicBezTo>
                  <a:cubicBezTo>
                    <a:pt x="30" y="63"/>
                    <a:pt x="30" y="63"/>
                    <a:pt x="30" y="63"/>
                  </a:cubicBezTo>
                  <a:cubicBezTo>
                    <a:pt x="30" y="63"/>
                    <a:pt x="30" y="63"/>
                    <a:pt x="30" y="63"/>
                  </a:cubicBezTo>
                  <a:cubicBezTo>
                    <a:pt x="30" y="63"/>
                    <a:pt x="30" y="63"/>
                    <a:pt x="30" y="63"/>
                  </a:cubicBezTo>
                  <a:cubicBezTo>
                    <a:pt x="30" y="63"/>
                    <a:pt x="30" y="63"/>
                    <a:pt x="30" y="63"/>
                  </a:cubicBezTo>
                  <a:cubicBezTo>
                    <a:pt x="30" y="63"/>
                    <a:pt x="30" y="63"/>
                    <a:pt x="30" y="63"/>
                  </a:cubicBezTo>
                  <a:cubicBezTo>
                    <a:pt x="30" y="63"/>
                    <a:pt x="30" y="63"/>
                    <a:pt x="30" y="63"/>
                  </a:cubicBezTo>
                  <a:cubicBezTo>
                    <a:pt x="30" y="63"/>
                    <a:pt x="30" y="63"/>
                    <a:pt x="30" y="63"/>
                  </a:cubicBezTo>
                  <a:cubicBezTo>
                    <a:pt x="30" y="63"/>
                    <a:pt x="30" y="63"/>
                    <a:pt x="30" y="63"/>
                  </a:cubicBezTo>
                  <a:cubicBezTo>
                    <a:pt x="30" y="62"/>
                    <a:pt x="30" y="62"/>
                    <a:pt x="30" y="62"/>
                  </a:cubicBezTo>
                  <a:cubicBezTo>
                    <a:pt x="30" y="62"/>
                    <a:pt x="30" y="62"/>
                    <a:pt x="30" y="62"/>
                  </a:cubicBezTo>
                  <a:cubicBezTo>
                    <a:pt x="30" y="62"/>
                    <a:pt x="30" y="62"/>
                    <a:pt x="30" y="62"/>
                  </a:cubicBezTo>
                  <a:cubicBezTo>
                    <a:pt x="30" y="62"/>
                    <a:pt x="30" y="62"/>
                    <a:pt x="30" y="62"/>
                  </a:cubicBezTo>
                  <a:cubicBezTo>
                    <a:pt x="30" y="62"/>
                    <a:pt x="30" y="62"/>
                    <a:pt x="30" y="62"/>
                  </a:cubicBezTo>
                  <a:cubicBezTo>
                    <a:pt x="30" y="62"/>
                    <a:pt x="30" y="62"/>
                    <a:pt x="30" y="62"/>
                  </a:cubicBezTo>
                  <a:cubicBezTo>
                    <a:pt x="30" y="62"/>
                    <a:pt x="30" y="62"/>
                    <a:pt x="30" y="62"/>
                  </a:cubicBezTo>
                  <a:cubicBezTo>
                    <a:pt x="30" y="62"/>
                    <a:pt x="30" y="62"/>
                    <a:pt x="30" y="62"/>
                  </a:cubicBezTo>
                  <a:cubicBezTo>
                    <a:pt x="30" y="62"/>
                    <a:pt x="30" y="62"/>
                    <a:pt x="30" y="62"/>
                  </a:cubicBezTo>
                  <a:cubicBezTo>
                    <a:pt x="30" y="62"/>
                    <a:pt x="30" y="62"/>
                    <a:pt x="30" y="62"/>
                  </a:cubicBezTo>
                  <a:cubicBezTo>
                    <a:pt x="30" y="62"/>
                    <a:pt x="30" y="62"/>
                    <a:pt x="30" y="62"/>
                  </a:cubicBezTo>
                  <a:cubicBezTo>
                    <a:pt x="30" y="61"/>
                    <a:pt x="30" y="61"/>
                    <a:pt x="30" y="61"/>
                  </a:cubicBezTo>
                  <a:cubicBezTo>
                    <a:pt x="30" y="61"/>
                    <a:pt x="30" y="61"/>
                    <a:pt x="30" y="61"/>
                  </a:cubicBezTo>
                  <a:cubicBezTo>
                    <a:pt x="30" y="61"/>
                    <a:pt x="30" y="61"/>
                    <a:pt x="30" y="61"/>
                  </a:cubicBezTo>
                  <a:cubicBezTo>
                    <a:pt x="30" y="61"/>
                    <a:pt x="30" y="61"/>
                    <a:pt x="30" y="61"/>
                  </a:cubicBezTo>
                  <a:cubicBezTo>
                    <a:pt x="30" y="61"/>
                    <a:pt x="30" y="61"/>
                    <a:pt x="30" y="61"/>
                  </a:cubicBezTo>
                  <a:cubicBezTo>
                    <a:pt x="30" y="61"/>
                    <a:pt x="30" y="61"/>
                    <a:pt x="30" y="61"/>
                  </a:cubicBezTo>
                  <a:cubicBezTo>
                    <a:pt x="30" y="60"/>
                    <a:pt x="30" y="60"/>
                    <a:pt x="30" y="60"/>
                  </a:cubicBezTo>
                  <a:cubicBezTo>
                    <a:pt x="30" y="60"/>
                    <a:pt x="30" y="60"/>
                    <a:pt x="30" y="60"/>
                  </a:cubicBezTo>
                  <a:cubicBezTo>
                    <a:pt x="30" y="60"/>
                    <a:pt x="30" y="60"/>
                    <a:pt x="30" y="60"/>
                  </a:cubicBezTo>
                  <a:cubicBezTo>
                    <a:pt x="30" y="60"/>
                    <a:pt x="30" y="60"/>
                    <a:pt x="30" y="60"/>
                  </a:cubicBezTo>
                  <a:cubicBezTo>
                    <a:pt x="30" y="60"/>
                    <a:pt x="30" y="60"/>
                    <a:pt x="30" y="60"/>
                  </a:cubicBezTo>
                  <a:cubicBezTo>
                    <a:pt x="30" y="60"/>
                    <a:pt x="30" y="60"/>
                    <a:pt x="30" y="60"/>
                  </a:cubicBezTo>
                  <a:cubicBezTo>
                    <a:pt x="30" y="60"/>
                    <a:pt x="30" y="60"/>
                    <a:pt x="30" y="60"/>
                  </a:cubicBezTo>
                  <a:cubicBezTo>
                    <a:pt x="30" y="60"/>
                    <a:pt x="30" y="60"/>
                    <a:pt x="30" y="60"/>
                  </a:cubicBezTo>
                  <a:cubicBezTo>
                    <a:pt x="30" y="60"/>
                    <a:pt x="30" y="60"/>
                    <a:pt x="30" y="60"/>
                  </a:cubicBezTo>
                  <a:cubicBezTo>
                    <a:pt x="30" y="60"/>
                    <a:pt x="30" y="60"/>
                    <a:pt x="30" y="60"/>
                  </a:cubicBezTo>
                  <a:cubicBezTo>
                    <a:pt x="30" y="59"/>
                    <a:pt x="30" y="59"/>
                    <a:pt x="30" y="59"/>
                  </a:cubicBezTo>
                  <a:cubicBezTo>
                    <a:pt x="30" y="59"/>
                    <a:pt x="30" y="59"/>
                    <a:pt x="30" y="59"/>
                  </a:cubicBezTo>
                  <a:cubicBezTo>
                    <a:pt x="30" y="59"/>
                    <a:pt x="30" y="59"/>
                    <a:pt x="30" y="59"/>
                  </a:cubicBezTo>
                  <a:cubicBezTo>
                    <a:pt x="30" y="59"/>
                    <a:pt x="30" y="59"/>
                    <a:pt x="30" y="59"/>
                  </a:cubicBezTo>
                  <a:cubicBezTo>
                    <a:pt x="30" y="59"/>
                    <a:pt x="30" y="59"/>
                    <a:pt x="30" y="59"/>
                  </a:cubicBezTo>
                  <a:cubicBezTo>
                    <a:pt x="30" y="59"/>
                    <a:pt x="30" y="59"/>
                    <a:pt x="30" y="59"/>
                  </a:cubicBezTo>
                  <a:cubicBezTo>
                    <a:pt x="30" y="59"/>
                    <a:pt x="30" y="59"/>
                    <a:pt x="30" y="59"/>
                  </a:cubicBezTo>
                  <a:cubicBezTo>
                    <a:pt x="30" y="59"/>
                    <a:pt x="30" y="59"/>
                    <a:pt x="30" y="59"/>
                  </a:cubicBezTo>
                  <a:cubicBezTo>
                    <a:pt x="30" y="59"/>
                    <a:pt x="30" y="59"/>
                    <a:pt x="30" y="59"/>
                  </a:cubicBezTo>
                  <a:cubicBezTo>
                    <a:pt x="30" y="59"/>
                    <a:pt x="30" y="59"/>
                    <a:pt x="30" y="59"/>
                  </a:cubicBezTo>
                  <a:cubicBezTo>
                    <a:pt x="31" y="59"/>
                    <a:pt x="31" y="59"/>
                    <a:pt x="31" y="59"/>
                  </a:cubicBezTo>
                  <a:cubicBezTo>
                    <a:pt x="31" y="59"/>
                    <a:pt x="31" y="59"/>
                    <a:pt x="31" y="59"/>
                  </a:cubicBezTo>
                  <a:cubicBezTo>
                    <a:pt x="31" y="58"/>
                    <a:pt x="31" y="58"/>
                    <a:pt x="31" y="58"/>
                  </a:cubicBezTo>
                  <a:cubicBezTo>
                    <a:pt x="31" y="58"/>
                    <a:pt x="31" y="58"/>
                    <a:pt x="31" y="58"/>
                  </a:cubicBezTo>
                  <a:cubicBezTo>
                    <a:pt x="31" y="58"/>
                    <a:pt x="31" y="58"/>
                    <a:pt x="31" y="58"/>
                  </a:cubicBezTo>
                  <a:cubicBezTo>
                    <a:pt x="31" y="58"/>
                    <a:pt x="31" y="58"/>
                    <a:pt x="31" y="58"/>
                  </a:cubicBezTo>
                  <a:cubicBezTo>
                    <a:pt x="32" y="55"/>
                    <a:pt x="33" y="52"/>
                    <a:pt x="35" y="49"/>
                  </a:cubicBezTo>
                  <a:cubicBezTo>
                    <a:pt x="35" y="48"/>
                    <a:pt x="36" y="47"/>
                    <a:pt x="36" y="46"/>
                  </a:cubicBezTo>
                  <a:cubicBezTo>
                    <a:pt x="36" y="46"/>
                    <a:pt x="36" y="46"/>
                    <a:pt x="36" y="46"/>
                  </a:cubicBezTo>
                  <a:cubicBezTo>
                    <a:pt x="36" y="46"/>
                    <a:pt x="36" y="46"/>
                    <a:pt x="36" y="46"/>
                  </a:cubicBezTo>
                  <a:cubicBezTo>
                    <a:pt x="36" y="46"/>
                    <a:pt x="36" y="46"/>
                    <a:pt x="36" y="46"/>
                  </a:cubicBezTo>
                  <a:cubicBezTo>
                    <a:pt x="36" y="46"/>
                    <a:pt x="36" y="46"/>
                    <a:pt x="36" y="46"/>
                  </a:cubicBezTo>
                  <a:cubicBezTo>
                    <a:pt x="37" y="46"/>
                    <a:pt x="37" y="46"/>
                    <a:pt x="37" y="46"/>
                  </a:cubicBezTo>
                  <a:cubicBezTo>
                    <a:pt x="39" y="42"/>
                    <a:pt x="42" y="39"/>
                    <a:pt x="46" y="36"/>
                  </a:cubicBezTo>
                  <a:cubicBezTo>
                    <a:pt x="46" y="36"/>
                    <a:pt x="46" y="36"/>
                    <a:pt x="46" y="36"/>
                  </a:cubicBezTo>
                  <a:cubicBezTo>
                    <a:pt x="46" y="36"/>
                    <a:pt x="46" y="36"/>
                    <a:pt x="46" y="36"/>
                  </a:cubicBezTo>
                  <a:cubicBezTo>
                    <a:pt x="46" y="36"/>
                    <a:pt x="46" y="36"/>
                    <a:pt x="46" y="36"/>
                  </a:cubicBezTo>
                  <a:cubicBezTo>
                    <a:pt x="46" y="36"/>
                    <a:pt x="46" y="36"/>
                    <a:pt x="46" y="36"/>
                  </a:cubicBezTo>
                  <a:cubicBezTo>
                    <a:pt x="46" y="36"/>
                    <a:pt x="46" y="36"/>
                    <a:pt x="46" y="36"/>
                  </a:cubicBezTo>
                  <a:cubicBezTo>
                    <a:pt x="46" y="36"/>
                    <a:pt x="46" y="36"/>
                    <a:pt x="46" y="36"/>
                  </a:cubicBezTo>
                  <a:cubicBezTo>
                    <a:pt x="47" y="36"/>
                    <a:pt x="47" y="36"/>
                    <a:pt x="47" y="36"/>
                  </a:cubicBezTo>
                  <a:cubicBezTo>
                    <a:pt x="47" y="36"/>
                    <a:pt x="47" y="36"/>
                    <a:pt x="47" y="36"/>
                  </a:cubicBezTo>
                  <a:cubicBezTo>
                    <a:pt x="47" y="36"/>
                    <a:pt x="47" y="36"/>
                    <a:pt x="47" y="36"/>
                  </a:cubicBezTo>
                  <a:cubicBezTo>
                    <a:pt x="47" y="35"/>
                    <a:pt x="48" y="35"/>
                    <a:pt x="49" y="34"/>
                  </a:cubicBezTo>
                  <a:cubicBezTo>
                    <a:pt x="52" y="33"/>
                    <a:pt x="55" y="31"/>
                    <a:pt x="59" y="30"/>
                  </a:cubicBezTo>
                  <a:cubicBezTo>
                    <a:pt x="59" y="30"/>
                    <a:pt x="59" y="30"/>
                    <a:pt x="59" y="30"/>
                  </a:cubicBezTo>
                  <a:cubicBezTo>
                    <a:pt x="59" y="30"/>
                    <a:pt x="59" y="30"/>
                    <a:pt x="59" y="30"/>
                  </a:cubicBezTo>
                  <a:cubicBezTo>
                    <a:pt x="59" y="30"/>
                    <a:pt x="59" y="30"/>
                    <a:pt x="59" y="30"/>
                  </a:cubicBezTo>
                  <a:cubicBezTo>
                    <a:pt x="60" y="30"/>
                    <a:pt x="61" y="30"/>
                    <a:pt x="62" y="30"/>
                  </a:cubicBezTo>
                  <a:cubicBezTo>
                    <a:pt x="62" y="30"/>
                    <a:pt x="62" y="30"/>
                    <a:pt x="62" y="30"/>
                  </a:cubicBezTo>
                  <a:cubicBezTo>
                    <a:pt x="63" y="29"/>
                    <a:pt x="63" y="29"/>
                    <a:pt x="63" y="29"/>
                  </a:cubicBezTo>
                  <a:cubicBezTo>
                    <a:pt x="63" y="29"/>
                    <a:pt x="63" y="29"/>
                    <a:pt x="63" y="29"/>
                  </a:cubicBezTo>
                  <a:cubicBezTo>
                    <a:pt x="64" y="29"/>
                    <a:pt x="64" y="29"/>
                    <a:pt x="64" y="29"/>
                  </a:cubicBezTo>
                  <a:cubicBezTo>
                    <a:pt x="64" y="29"/>
                    <a:pt x="64" y="29"/>
                    <a:pt x="64" y="29"/>
                  </a:cubicBezTo>
                  <a:cubicBezTo>
                    <a:pt x="64" y="29"/>
                    <a:pt x="64" y="29"/>
                    <a:pt x="64" y="29"/>
                  </a:cubicBezTo>
                  <a:cubicBezTo>
                    <a:pt x="64" y="29"/>
                    <a:pt x="64" y="29"/>
                    <a:pt x="64" y="29"/>
                  </a:cubicBezTo>
                  <a:cubicBezTo>
                    <a:pt x="64" y="29"/>
                    <a:pt x="64" y="29"/>
                    <a:pt x="64" y="29"/>
                  </a:cubicBezTo>
                  <a:cubicBezTo>
                    <a:pt x="64" y="29"/>
                    <a:pt x="64" y="29"/>
                    <a:pt x="64" y="29"/>
                  </a:cubicBezTo>
                  <a:cubicBezTo>
                    <a:pt x="65" y="29"/>
                    <a:pt x="65" y="29"/>
                    <a:pt x="65" y="29"/>
                  </a:cubicBezTo>
                  <a:cubicBezTo>
                    <a:pt x="65" y="29"/>
                    <a:pt x="65" y="29"/>
                    <a:pt x="65" y="29"/>
                  </a:cubicBezTo>
                  <a:cubicBezTo>
                    <a:pt x="65" y="29"/>
                    <a:pt x="65" y="29"/>
                    <a:pt x="65" y="29"/>
                  </a:cubicBezTo>
                  <a:cubicBezTo>
                    <a:pt x="65" y="29"/>
                    <a:pt x="65" y="29"/>
                    <a:pt x="65" y="29"/>
                  </a:cubicBezTo>
                  <a:cubicBezTo>
                    <a:pt x="65" y="29"/>
                    <a:pt x="65" y="29"/>
                    <a:pt x="65" y="29"/>
                  </a:cubicBezTo>
                  <a:cubicBezTo>
                    <a:pt x="65" y="29"/>
                    <a:pt x="65" y="29"/>
                    <a:pt x="65" y="29"/>
                  </a:cubicBezTo>
                  <a:cubicBezTo>
                    <a:pt x="66" y="29"/>
                    <a:pt x="66" y="29"/>
                    <a:pt x="66" y="29"/>
                  </a:cubicBezTo>
                  <a:cubicBezTo>
                    <a:pt x="66" y="29"/>
                    <a:pt x="66" y="29"/>
                    <a:pt x="66" y="29"/>
                  </a:cubicBezTo>
                  <a:cubicBezTo>
                    <a:pt x="66" y="29"/>
                    <a:pt x="66" y="29"/>
                    <a:pt x="66" y="29"/>
                  </a:cubicBezTo>
                  <a:cubicBezTo>
                    <a:pt x="66" y="29"/>
                    <a:pt x="66" y="29"/>
                    <a:pt x="66" y="29"/>
                  </a:cubicBezTo>
                  <a:cubicBezTo>
                    <a:pt x="66" y="29"/>
                    <a:pt x="66" y="29"/>
                    <a:pt x="66" y="29"/>
                  </a:cubicBezTo>
                  <a:cubicBezTo>
                    <a:pt x="66" y="29"/>
                    <a:pt x="66" y="29"/>
                    <a:pt x="66" y="29"/>
                  </a:cubicBezTo>
                  <a:cubicBezTo>
                    <a:pt x="66" y="29"/>
                    <a:pt x="66" y="29"/>
                    <a:pt x="66" y="29"/>
                  </a:cubicBezTo>
                  <a:cubicBezTo>
                    <a:pt x="67" y="29"/>
                    <a:pt x="67" y="29"/>
                    <a:pt x="67" y="29"/>
                  </a:cubicBezTo>
                  <a:cubicBezTo>
                    <a:pt x="67" y="29"/>
                    <a:pt x="67" y="29"/>
                    <a:pt x="67" y="29"/>
                  </a:cubicBezTo>
                  <a:cubicBezTo>
                    <a:pt x="67" y="29"/>
                    <a:pt x="67" y="29"/>
                    <a:pt x="67" y="29"/>
                  </a:cubicBezTo>
                  <a:cubicBezTo>
                    <a:pt x="67" y="29"/>
                    <a:pt x="67" y="29"/>
                    <a:pt x="67" y="29"/>
                  </a:cubicBezTo>
                  <a:cubicBezTo>
                    <a:pt x="67" y="29"/>
                    <a:pt x="67" y="29"/>
                    <a:pt x="67" y="29"/>
                  </a:cubicBezTo>
                  <a:cubicBezTo>
                    <a:pt x="67" y="29"/>
                    <a:pt x="67" y="29"/>
                    <a:pt x="67" y="29"/>
                  </a:cubicBezTo>
                  <a:cubicBezTo>
                    <a:pt x="68" y="29"/>
                    <a:pt x="68" y="29"/>
                    <a:pt x="68" y="29"/>
                  </a:cubicBezTo>
                  <a:cubicBezTo>
                    <a:pt x="68" y="29"/>
                    <a:pt x="68" y="29"/>
                    <a:pt x="68" y="29"/>
                  </a:cubicBezTo>
                  <a:cubicBezTo>
                    <a:pt x="68" y="29"/>
                    <a:pt x="68" y="29"/>
                    <a:pt x="68" y="29"/>
                  </a:cubicBezTo>
                  <a:cubicBezTo>
                    <a:pt x="68" y="29"/>
                    <a:pt x="68" y="29"/>
                    <a:pt x="68" y="29"/>
                  </a:cubicBezTo>
                  <a:cubicBezTo>
                    <a:pt x="68" y="29"/>
                    <a:pt x="68" y="29"/>
                    <a:pt x="68" y="29"/>
                  </a:cubicBezTo>
                  <a:cubicBezTo>
                    <a:pt x="69" y="29"/>
                    <a:pt x="69" y="29"/>
                    <a:pt x="69" y="29"/>
                  </a:cubicBezTo>
                  <a:cubicBezTo>
                    <a:pt x="69" y="29"/>
                    <a:pt x="69" y="29"/>
                    <a:pt x="70" y="29"/>
                  </a:cubicBezTo>
                  <a:cubicBezTo>
                    <a:pt x="70" y="29"/>
                    <a:pt x="70" y="29"/>
                    <a:pt x="70" y="29"/>
                  </a:cubicBezTo>
                  <a:cubicBezTo>
                    <a:pt x="70" y="29"/>
                    <a:pt x="70" y="29"/>
                    <a:pt x="70" y="29"/>
                  </a:cubicBezTo>
                  <a:cubicBezTo>
                    <a:pt x="70" y="29"/>
                    <a:pt x="70" y="29"/>
                    <a:pt x="71" y="29"/>
                  </a:cubicBezTo>
                  <a:cubicBezTo>
                    <a:pt x="71" y="29"/>
                    <a:pt x="71" y="29"/>
                    <a:pt x="71" y="29"/>
                  </a:cubicBezTo>
                  <a:cubicBezTo>
                    <a:pt x="71" y="29"/>
                    <a:pt x="71" y="29"/>
                    <a:pt x="72" y="29"/>
                  </a:cubicBezTo>
                  <a:cubicBezTo>
                    <a:pt x="72" y="29"/>
                    <a:pt x="72" y="29"/>
                    <a:pt x="72" y="29"/>
                  </a:cubicBezTo>
                  <a:cubicBezTo>
                    <a:pt x="72" y="29"/>
                    <a:pt x="72" y="29"/>
                    <a:pt x="72" y="29"/>
                  </a:cubicBezTo>
                  <a:cubicBezTo>
                    <a:pt x="72" y="29"/>
                    <a:pt x="72" y="29"/>
                    <a:pt x="73" y="29"/>
                  </a:cubicBezTo>
                  <a:cubicBezTo>
                    <a:pt x="73" y="29"/>
                    <a:pt x="73" y="29"/>
                    <a:pt x="73" y="29"/>
                  </a:cubicBezTo>
                  <a:cubicBezTo>
                    <a:pt x="73" y="29"/>
                    <a:pt x="73" y="29"/>
                    <a:pt x="74" y="29"/>
                  </a:cubicBezTo>
                  <a:cubicBezTo>
                    <a:pt x="74" y="29"/>
                    <a:pt x="74" y="29"/>
                    <a:pt x="74" y="29"/>
                  </a:cubicBezTo>
                  <a:cubicBezTo>
                    <a:pt x="75" y="29"/>
                    <a:pt x="75" y="29"/>
                    <a:pt x="75" y="29"/>
                  </a:cubicBezTo>
                  <a:cubicBezTo>
                    <a:pt x="75" y="30"/>
                    <a:pt x="75" y="30"/>
                    <a:pt x="75" y="30"/>
                  </a:cubicBezTo>
                  <a:cubicBezTo>
                    <a:pt x="75" y="30"/>
                    <a:pt x="75" y="30"/>
                    <a:pt x="76" y="30"/>
                  </a:cubicBezTo>
                  <a:cubicBezTo>
                    <a:pt x="76" y="30"/>
                    <a:pt x="76" y="30"/>
                    <a:pt x="76" y="30"/>
                  </a:cubicBezTo>
                  <a:cubicBezTo>
                    <a:pt x="76" y="30"/>
                    <a:pt x="76" y="30"/>
                    <a:pt x="76" y="30"/>
                  </a:cubicBezTo>
                  <a:cubicBezTo>
                    <a:pt x="76" y="30"/>
                    <a:pt x="76" y="30"/>
                    <a:pt x="76" y="30"/>
                  </a:cubicBezTo>
                  <a:cubicBezTo>
                    <a:pt x="77" y="30"/>
                    <a:pt x="77" y="30"/>
                    <a:pt x="77" y="30"/>
                  </a:cubicBezTo>
                  <a:cubicBezTo>
                    <a:pt x="77" y="30"/>
                    <a:pt x="77" y="30"/>
                    <a:pt x="77" y="30"/>
                  </a:cubicBezTo>
                  <a:cubicBezTo>
                    <a:pt x="77" y="30"/>
                    <a:pt x="77" y="30"/>
                    <a:pt x="77" y="30"/>
                  </a:cubicBezTo>
                  <a:cubicBezTo>
                    <a:pt x="77" y="30"/>
                    <a:pt x="77" y="30"/>
                    <a:pt x="77" y="30"/>
                  </a:cubicBezTo>
                  <a:cubicBezTo>
                    <a:pt x="78" y="30"/>
                    <a:pt x="78" y="30"/>
                    <a:pt x="78" y="30"/>
                  </a:cubicBezTo>
                  <a:cubicBezTo>
                    <a:pt x="78" y="30"/>
                    <a:pt x="78" y="30"/>
                    <a:pt x="78" y="30"/>
                  </a:cubicBezTo>
                  <a:cubicBezTo>
                    <a:pt x="78" y="30"/>
                    <a:pt x="78" y="30"/>
                    <a:pt x="78" y="30"/>
                  </a:cubicBezTo>
                  <a:cubicBezTo>
                    <a:pt x="79" y="30"/>
                    <a:pt x="79" y="30"/>
                    <a:pt x="79" y="30"/>
                  </a:cubicBezTo>
                  <a:cubicBezTo>
                    <a:pt x="79" y="30"/>
                    <a:pt x="79" y="30"/>
                    <a:pt x="79" y="30"/>
                  </a:cubicBezTo>
                  <a:cubicBezTo>
                    <a:pt x="79" y="30"/>
                    <a:pt x="79" y="30"/>
                    <a:pt x="79" y="30"/>
                  </a:cubicBezTo>
                  <a:cubicBezTo>
                    <a:pt x="79" y="30"/>
                    <a:pt x="79" y="30"/>
                    <a:pt x="79" y="30"/>
                  </a:cubicBezTo>
                  <a:cubicBezTo>
                    <a:pt x="80" y="31"/>
                    <a:pt x="80" y="31"/>
                    <a:pt x="80" y="31"/>
                  </a:cubicBezTo>
                  <a:cubicBezTo>
                    <a:pt x="80" y="31"/>
                    <a:pt x="80" y="31"/>
                    <a:pt x="80" y="31"/>
                  </a:cubicBezTo>
                  <a:cubicBezTo>
                    <a:pt x="80" y="31"/>
                    <a:pt x="80" y="31"/>
                    <a:pt x="80" y="31"/>
                  </a:cubicBezTo>
                  <a:cubicBezTo>
                    <a:pt x="80" y="31"/>
                    <a:pt x="80" y="31"/>
                    <a:pt x="80" y="31"/>
                  </a:cubicBezTo>
                  <a:cubicBezTo>
                    <a:pt x="81" y="31"/>
                    <a:pt x="81" y="31"/>
                    <a:pt x="81" y="31"/>
                  </a:cubicBezTo>
                  <a:cubicBezTo>
                    <a:pt x="81" y="31"/>
                    <a:pt x="81" y="31"/>
                    <a:pt x="81" y="31"/>
                  </a:cubicBezTo>
                  <a:cubicBezTo>
                    <a:pt x="81" y="31"/>
                    <a:pt x="81" y="31"/>
                    <a:pt x="81" y="31"/>
                  </a:cubicBezTo>
                  <a:cubicBezTo>
                    <a:pt x="81" y="31"/>
                    <a:pt x="81" y="31"/>
                    <a:pt x="81" y="31"/>
                  </a:cubicBezTo>
                  <a:cubicBezTo>
                    <a:pt x="84" y="32"/>
                    <a:pt x="86" y="33"/>
                    <a:pt x="88" y="34"/>
                  </a:cubicBezTo>
                  <a:cubicBezTo>
                    <a:pt x="89" y="35"/>
                    <a:pt x="90" y="35"/>
                    <a:pt x="90" y="35"/>
                  </a:cubicBezTo>
                  <a:cubicBezTo>
                    <a:pt x="90" y="35"/>
                    <a:pt x="90" y="35"/>
                    <a:pt x="90" y="35"/>
                  </a:cubicBezTo>
                  <a:cubicBezTo>
                    <a:pt x="90" y="36"/>
                    <a:pt x="90" y="36"/>
                    <a:pt x="90" y="36"/>
                  </a:cubicBezTo>
                  <a:cubicBezTo>
                    <a:pt x="91" y="36"/>
                    <a:pt x="91" y="36"/>
                    <a:pt x="91" y="36"/>
                  </a:cubicBezTo>
                  <a:cubicBezTo>
                    <a:pt x="91" y="36"/>
                    <a:pt x="91" y="36"/>
                    <a:pt x="91" y="36"/>
                  </a:cubicBezTo>
                  <a:cubicBezTo>
                    <a:pt x="91" y="36"/>
                    <a:pt x="91" y="36"/>
                    <a:pt x="91" y="36"/>
                  </a:cubicBezTo>
                  <a:cubicBezTo>
                    <a:pt x="95" y="39"/>
                    <a:pt x="98" y="42"/>
                    <a:pt x="101" y="45"/>
                  </a:cubicBezTo>
                  <a:cubicBezTo>
                    <a:pt x="101" y="45"/>
                    <a:pt x="101" y="45"/>
                    <a:pt x="101" y="45"/>
                  </a:cubicBezTo>
                  <a:cubicBezTo>
                    <a:pt x="101" y="46"/>
                    <a:pt x="101" y="46"/>
                    <a:pt x="101" y="46"/>
                  </a:cubicBezTo>
                  <a:cubicBezTo>
                    <a:pt x="101" y="46"/>
                    <a:pt x="101" y="46"/>
                    <a:pt x="101" y="46"/>
                  </a:cubicBezTo>
                  <a:cubicBezTo>
                    <a:pt x="101" y="46"/>
                    <a:pt x="101" y="46"/>
                    <a:pt x="101" y="46"/>
                  </a:cubicBezTo>
                  <a:cubicBezTo>
                    <a:pt x="102" y="47"/>
                    <a:pt x="102" y="48"/>
                    <a:pt x="103" y="49"/>
                  </a:cubicBezTo>
                  <a:cubicBezTo>
                    <a:pt x="105" y="52"/>
                    <a:pt x="106" y="55"/>
                    <a:pt x="107" y="58"/>
                  </a:cubicBezTo>
                  <a:cubicBezTo>
                    <a:pt x="107" y="58"/>
                    <a:pt x="107" y="58"/>
                    <a:pt x="107" y="58"/>
                  </a:cubicBezTo>
                  <a:cubicBezTo>
                    <a:pt x="107" y="60"/>
                    <a:pt x="108" y="62"/>
                    <a:pt x="108" y="65"/>
                  </a:cubicBezTo>
                  <a:cubicBezTo>
                    <a:pt x="108" y="65"/>
                    <a:pt x="108" y="65"/>
                    <a:pt x="108" y="65"/>
                  </a:cubicBezTo>
                  <a:cubicBezTo>
                    <a:pt x="108" y="66"/>
                    <a:pt x="108" y="66"/>
                    <a:pt x="108" y="66"/>
                  </a:cubicBezTo>
                  <a:cubicBezTo>
                    <a:pt x="108" y="66"/>
                    <a:pt x="108" y="66"/>
                    <a:pt x="108" y="66"/>
                  </a:cubicBezTo>
                  <a:cubicBezTo>
                    <a:pt x="108" y="66"/>
                    <a:pt x="108" y="66"/>
                    <a:pt x="108" y="67"/>
                  </a:cubicBezTo>
                  <a:cubicBezTo>
                    <a:pt x="108" y="67"/>
                    <a:pt x="108" y="67"/>
                    <a:pt x="108" y="67"/>
                  </a:cubicBezTo>
                  <a:cubicBezTo>
                    <a:pt x="108" y="67"/>
                    <a:pt x="108" y="67"/>
                    <a:pt x="108" y="67"/>
                  </a:cubicBezTo>
                  <a:cubicBezTo>
                    <a:pt x="108" y="67"/>
                    <a:pt x="108" y="67"/>
                    <a:pt x="108" y="67"/>
                  </a:cubicBezTo>
                  <a:cubicBezTo>
                    <a:pt x="108" y="68"/>
                    <a:pt x="108" y="68"/>
                    <a:pt x="108" y="68"/>
                  </a:cubicBezTo>
                  <a:cubicBezTo>
                    <a:pt x="108" y="68"/>
                    <a:pt x="108" y="68"/>
                    <a:pt x="108" y="68"/>
                  </a:cubicBezTo>
                  <a:cubicBezTo>
                    <a:pt x="108" y="68"/>
                    <a:pt x="108" y="68"/>
                    <a:pt x="108" y="68"/>
                  </a:cubicBezTo>
                  <a:cubicBezTo>
                    <a:pt x="108" y="68"/>
                    <a:pt x="108" y="68"/>
                    <a:pt x="108" y="68"/>
                  </a:cubicBezTo>
                  <a:close/>
                </a:path>
              </a:pathLst>
            </a:custGeom>
            <a:solidFill>
              <a:schemeClr val="accent5"/>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chemeClr val="tx1">
                    <a:lumMod val="75000"/>
                    <a:lumOff val="25000"/>
                  </a:schemeClr>
                </a:solidFill>
                <a:latin typeface="Arial"/>
                <a:ea typeface="Arial"/>
                <a:cs typeface="Arial"/>
                <a:sym typeface="Arial"/>
              </a:endParaRPr>
            </a:p>
          </p:txBody>
        </p:sp>
        <p:sp>
          <p:nvSpPr>
            <p:cNvPr id="506" name="Google Shape;506;p95"/>
            <p:cNvSpPr/>
            <p:nvPr/>
          </p:nvSpPr>
          <p:spPr>
            <a:xfrm>
              <a:off x="4591050" y="1247775"/>
              <a:ext cx="169863" cy="169863"/>
            </a:xfrm>
            <a:custGeom>
              <a:avLst/>
              <a:gdLst/>
              <a:ahLst/>
              <a:cxnLst/>
              <a:rect l="l" t="t" r="r" b="b"/>
              <a:pathLst>
                <a:path w="45" h="45" extrusionOk="0">
                  <a:moveTo>
                    <a:pt x="0" y="27"/>
                  </a:moveTo>
                  <a:cubicBezTo>
                    <a:pt x="0" y="27"/>
                    <a:pt x="0" y="28"/>
                    <a:pt x="0" y="29"/>
                  </a:cubicBezTo>
                  <a:cubicBezTo>
                    <a:pt x="6" y="28"/>
                    <a:pt x="6" y="28"/>
                    <a:pt x="6" y="28"/>
                  </a:cubicBezTo>
                  <a:cubicBezTo>
                    <a:pt x="6" y="28"/>
                    <a:pt x="6" y="29"/>
                    <a:pt x="6" y="29"/>
                  </a:cubicBezTo>
                  <a:cubicBezTo>
                    <a:pt x="2" y="32"/>
                    <a:pt x="2" y="32"/>
                    <a:pt x="2" y="32"/>
                  </a:cubicBezTo>
                  <a:cubicBezTo>
                    <a:pt x="2" y="33"/>
                    <a:pt x="2" y="33"/>
                    <a:pt x="3" y="34"/>
                  </a:cubicBezTo>
                  <a:cubicBezTo>
                    <a:pt x="3" y="35"/>
                    <a:pt x="3" y="35"/>
                    <a:pt x="4" y="36"/>
                  </a:cubicBezTo>
                  <a:cubicBezTo>
                    <a:pt x="9" y="33"/>
                    <a:pt x="9" y="33"/>
                    <a:pt x="9" y="33"/>
                  </a:cubicBezTo>
                  <a:cubicBezTo>
                    <a:pt x="9" y="33"/>
                    <a:pt x="9" y="34"/>
                    <a:pt x="10" y="34"/>
                  </a:cubicBezTo>
                  <a:cubicBezTo>
                    <a:pt x="6" y="39"/>
                    <a:pt x="6" y="39"/>
                    <a:pt x="6" y="39"/>
                  </a:cubicBezTo>
                  <a:cubicBezTo>
                    <a:pt x="7" y="39"/>
                    <a:pt x="7" y="40"/>
                    <a:pt x="8" y="40"/>
                  </a:cubicBezTo>
                  <a:cubicBezTo>
                    <a:pt x="8" y="41"/>
                    <a:pt x="9" y="41"/>
                    <a:pt x="9" y="41"/>
                  </a:cubicBezTo>
                  <a:cubicBezTo>
                    <a:pt x="13" y="37"/>
                    <a:pt x="13" y="37"/>
                    <a:pt x="13" y="37"/>
                  </a:cubicBezTo>
                  <a:cubicBezTo>
                    <a:pt x="13" y="37"/>
                    <a:pt x="14" y="38"/>
                    <a:pt x="14" y="38"/>
                  </a:cubicBezTo>
                  <a:cubicBezTo>
                    <a:pt x="12" y="43"/>
                    <a:pt x="12" y="43"/>
                    <a:pt x="12" y="43"/>
                  </a:cubicBezTo>
                  <a:cubicBezTo>
                    <a:pt x="13" y="43"/>
                    <a:pt x="14" y="44"/>
                    <a:pt x="14" y="44"/>
                  </a:cubicBezTo>
                  <a:cubicBezTo>
                    <a:pt x="15" y="44"/>
                    <a:pt x="16" y="44"/>
                    <a:pt x="17" y="45"/>
                  </a:cubicBezTo>
                  <a:cubicBezTo>
                    <a:pt x="18" y="39"/>
                    <a:pt x="18" y="39"/>
                    <a:pt x="18" y="39"/>
                  </a:cubicBezTo>
                  <a:cubicBezTo>
                    <a:pt x="19" y="40"/>
                    <a:pt x="20" y="40"/>
                    <a:pt x="20" y="40"/>
                  </a:cubicBezTo>
                  <a:cubicBezTo>
                    <a:pt x="20" y="45"/>
                    <a:pt x="20" y="45"/>
                    <a:pt x="20" y="45"/>
                  </a:cubicBezTo>
                  <a:cubicBezTo>
                    <a:pt x="21" y="45"/>
                    <a:pt x="22" y="45"/>
                    <a:pt x="22" y="45"/>
                  </a:cubicBezTo>
                  <a:cubicBezTo>
                    <a:pt x="23" y="45"/>
                    <a:pt x="24" y="45"/>
                    <a:pt x="24" y="45"/>
                  </a:cubicBezTo>
                  <a:cubicBezTo>
                    <a:pt x="24" y="40"/>
                    <a:pt x="24" y="40"/>
                    <a:pt x="24" y="40"/>
                  </a:cubicBezTo>
                  <a:cubicBezTo>
                    <a:pt x="25" y="40"/>
                    <a:pt x="26" y="40"/>
                    <a:pt x="26" y="39"/>
                  </a:cubicBezTo>
                  <a:cubicBezTo>
                    <a:pt x="28" y="45"/>
                    <a:pt x="28" y="45"/>
                    <a:pt x="28" y="45"/>
                  </a:cubicBezTo>
                  <a:cubicBezTo>
                    <a:pt x="29" y="44"/>
                    <a:pt x="29" y="44"/>
                    <a:pt x="30" y="44"/>
                  </a:cubicBezTo>
                  <a:cubicBezTo>
                    <a:pt x="31" y="44"/>
                    <a:pt x="31" y="43"/>
                    <a:pt x="32" y="43"/>
                  </a:cubicBezTo>
                  <a:cubicBezTo>
                    <a:pt x="30" y="38"/>
                    <a:pt x="30" y="38"/>
                    <a:pt x="30" y="38"/>
                  </a:cubicBezTo>
                  <a:cubicBezTo>
                    <a:pt x="31" y="38"/>
                    <a:pt x="31" y="37"/>
                    <a:pt x="32" y="37"/>
                  </a:cubicBezTo>
                  <a:cubicBezTo>
                    <a:pt x="35" y="41"/>
                    <a:pt x="35" y="41"/>
                    <a:pt x="35" y="41"/>
                  </a:cubicBezTo>
                  <a:cubicBezTo>
                    <a:pt x="36" y="41"/>
                    <a:pt x="36" y="41"/>
                    <a:pt x="37" y="40"/>
                  </a:cubicBezTo>
                  <a:cubicBezTo>
                    <a:pt x="37" y="40"/>
                    <a:pt x="38" y="39"/>
                    <a:pt x="38" y="39"/>
                  </a:cubicBezTo>
                  <a:cubicBezTo>
                    <a:pt x="35" y="34"/>
                    <a:pt x="35" y="34"/>
                    <a:pt x="35" y="34"/>
                  </a:cubicBezTo>
                  <a:cubicBezTo>
                    <a:pt x="35" y="34"/>
                    <a:pt x="36" y="33"/>
                    <a:pt x="36" y="33"/>
                  </a:cubicBezTo>
                  <a:cubicBezTo>
                    <a:pt x="41" y="36"/>
                    <a:pt x="41" y="36"/>
                    <a:pt x="41" y="36"/>
                  </a:cubicBezTo>
                  <a:cubicBezTo>
                    <a:pt x="41" y="35"/>
                    <a:pt x="42" y="35"/>
                    <a:pt x="42" y="34"/>
                  </a:cubicBezTo>
                  <a:cubicBezTo>
                    <a:pt x="42" y="33"/>
                    <a:pt x="43" y="33"/>
                    <a:pt x="43" y="32"/>
                  </a:cubicBezTo>
                  <a:cubicBezTo>
                    <a:pt x="38" y="29"/>
                    <a:pt x="38" y="29"/>
                    <a:pt x="38" y="29"/>
                  </a:cubicBezTo>
                  <a:cubicBezTo>
                    <a:pt x="38" y="29"/>
                    <a:pt x="39" y="28"/>
                    <a:pt x="39" y="28"/>
                  </a:cubicBezTo>
                  <a:cubicBezTo>
                    <a:pt x="44" y="29"/>
                    <a:pt x="44" y="29"/>
                    <a:pt x="44" y="29"/>
                  </a:cubicBezTo>
                  <a:cubicBezTo>
                    <a:pt x="44" y="28"/>
                    <a:pt x="45" y="27"/>
                    <a:pt x="45" y="27"/>
                  </a:cubicBezTo>
                  <a:cubicBezTo>
                    <a:pt x="45" y="26"/>
                    <a:pt x="45" y="25"/>
                    <a:pt x="45" y="24"/>
                  </a:cubicBezTo>
                  <a:cubicBezTo>
                    <a:pt x="39" y="23"/>
                    <a:pt x="39" y="23"/>
                    <a:pt x="39" y="23"/>
                  </a:cubicBezTo>
                  <a:cubicBezTo>
                    <a:pt x="39" y="23"/>
                    <a:pt x="39" y="23"/>
                    <a:pt x="39" y="23"/>
                  </a:cubicBezTo>
                  <a:cubicBezTo>
                    <a:pt x="39" y="22"/>
                    <a:pt x="39" y="22"/>
                    <a:pt x="39" y="22"/>
                  </a:cubicBezTo>
                  <a:cubicBezTo>
                    <a:pt x="45" y="21"/>
                    <a:pt x="45" y="21"/>
                    <a:pt x="45" y="21"/>
                  </a:cubicBezTo>
                  <a:cubicBezTo>
                    <a:pt x="45" y="20"/>
                    <a:pt x="45" y="19"/>
                    <a:pt x="45" y="19"/>
                  </a:cubicBezTo>
                  <a:cubicBezTo>
                    <a:pt x="45" y="18"/>
                    <a:pt x="44" y="17"/>
                    <a:pt x="44" y="17"/>
                  </a:cubicBezTo>
                  <a:cubicBezTo>
                    <a:pt x="39" y="18"/>
                    <a:pt x="39" y="18"/>
                    <a:pt x="39" y="18"/>
                  </a:cubicBezTo>
                  <a:cubicBezTo>
                    <a:pt x="39" y="17"/>
                    <a:pt x="38" y="16"/>
                    <a:pt x="38" y="16"/>
                  </a:cubicBezTo>
                  <a:cubicBezTo>
                    <a:pt x="43" y="13"/>
                    <a:pt x="43" y="13"/>
                    <a:pt x="43" y="13"/>
                  </a:cubicBezTo>
                  <a:cubicBezTo>
                    <a:pt x="43" y="13"/>
                    <a:pt x="42" y="12"/>
                    <a:pt x="42" y="11"/>
                  </a:cubicBezTo>
                  <a:cubicBezTo>
                    <a:pt x="42" y="11"/>
                    <a:pt x="41" y="10"/>
                    <a:pt x="41" y="9"/>
                  </a:cubicBezTo>
                  <a:cubicBezTo>
                    <a:pt x="36" y="12"/>
                    <a:pt x="36" y="12"/>
                    <a:pt x="36" y="12"/>
                  </a:cubicBezTo>
                  <a:cubicBezTo>
                    <a:pt x="36" y="12"/>
                    <a:pt x="35" y="11"/>
                    <a:pt x="35" y="11"/>
                  </a:cubicBezTo>
                  <a:cubicBezTo>
                    <a:pt x="38" y="7"/>
                    <a:pt x="38" y="7"/>
                    <a:pt x="38" y="7"/>
                  </a:cubicBezTo>
                  <a:cubicBezTo>
                    <a:pt x="38" y="6"/>
                    <a:pt x="37" y="6"/>
                    <a:pt x="37" y="5"/>
                  </a:cubicBezTo>
                  <a:cubicBezTo>
                    <a:pt x="36" y="5"/>
                    <a:pt x="36" y="4"/>
                    <a:pt x="35" y="4"/>
                  </a:cubicBezTo>
                  <a:cubicBezTo>
                    <a:pt x="32" y="8"/>
                    <a:pt x="32" y="8"/>
                    <a:pt x="32" y="8"/>
                  </a:cubicBezTo>
                  <a:cubicBezTo>
                    <a:pt x="31" y="8"/>
                    <a:pt x="31" y="8"/>
                    <a:pt x="30" y="7"/>
                  </a:cubicBezTo>
                  <a:cubicBezTo>
                    <a:pt x="32" y="2"/>
                    <a:pt x="32" y="2"/>
                    <a:pt x="32" y="2"/>
                  </a:cubicBezTo>
                  <a:cubicBezTo>
                    <a:pt x="31" y="2"/>
                    <a:pt x="31" y="1"/>
                    <a:pt x="30" y="1"/>
                  </a:cubicBezTo>
                  <a:cubicBezTo>
                    <a:pt x="29" y="1"/>
                    <a:pt x="29" y="1"/>
                    <a:pt x="28" y="1"/>
                  </a:cubicBezTo>
                  <a:cubicBezTo>
                    <a:pt x="26" y="6"/>
                    <a:pt x="26" y="6"/>
                    <a:pt x="26" y="6"/>
                  </a:cubicBezTo>
                  <a:cubicBezTo>
                    <a:pt x="26" y="6"/>
                    <a:pt x="25" y="6"/>
                    <a:pt x="24" y="6"/>
                  </a:cubicBezTo>
                  <a:cubicBezTo>
                    <a:pt x="24" y="0"/>
                    <a:pt x="24" y="0"/>
                    <a:pt x="24" y="0"/>
                  </a:cubicBezTo>
                  <a:cubicBezTo>
                    <a:pt x="24" y="0"/>
                    <a:pt x="23" y="0"/>
                    <a:pt x="22" y="0"/>
                  </a:cubicBezTo>
                  <a:cubicBezTo>
                    <a:pt x="22" y="0"/>
                    <a:pt x="21" y="0"/>
                    <a:pt x="20" y="0"/>
                  </a:cubicBezTo>
                  <a:cubicBezTo>
                    <a:pt x="20" y="6"/>
                    <a:pt x="20" y="6"/>
                    <a:pt x="20" y="6"/>
                  </a:cubicBezTo>
                  <a:cubicBezTo>
                    <a:pt x="20" y="6"/>
                    <a:pt x="19" y="6"/>
                    <a:pt x="18" y="6"/>
                  </a:cubicBezTo>
                  <a:cubicBezTo>
                    <a:pt x="17" y="1"/>
                    <a:pt x="17" y="1"/>
                    <a:pt x="17" y="1"/>
                  </a:cubicBezTo>
                  <a:cubicBezTo>
                    <a:pt x="16" y="1"/>
                    <a:pt x="15" y="1"/>
                    <a:pt x="14" y="1"/>
                  </a:cubicBezTo>
                  <a:cubicBezTo>
                    <a:pt x="14" y="1"/>
                    <a:pt x="13" y="2"/>
                    <a:pt x="12" y="2"/>
                  </a:cubicBezTo>
                  <a:cubicBezTo>
                    <a:pt x="14" y="7"/>
                    <a:pt x="14" y="7"/>
                    <a:pt x="14" y="7"/>
                  </a:cubicBezTo>
                  <a:cubicBezTo>
                    <a:pt x="14" y="8"/>
                    <a:pt x="13" y="8"/>
                    <a:pt x="13" y="8"/>
                  </a:cubicBezTo>
                  <a:cubicBezTo>
                    <a:pt x="9" y="4"/>
                    <a:pt x="9" y="4"/>
                    <a:pt x="9" y="4"/>
                  </a:cubicBezTo>
                  <a:cubicBezTo>
                    <a:pt x="9" y="4"/>
                    <a:pt x="8" y="5"/>
                    <a:pt x="8" y="5"/>
                  </a:cubicBezTo>
                  <a:cubicBezTo>
                    <a:pt x="7" y="6"/>
                    <a:pt x="7" y="6"/>
                    <a:pt x="6" y="7"/>
                  </a:cubicBezTo>
                  <a:cubicBezTo>
                    <a:pt x="10" y="11"/>
                    <a:pt x="10" y="11"/>
                    <a:pt x="10" y="11"/>
                  </a:cubicBezTo>
                  <a:cubicBezTo>
                    <a:pt x="9" y="11"/>
                    <a:pt x="9" y="12"/>
                    <a:pt x="9" y="12"/>
                  </a:cubicBezTo>
                  <a:cubicBezTo>
                    <a:pt x="4" y="9"/>
                    <a:pt x="4" y="9"/>
                    <a:pt x="4" y="9"/>
                  </a:cubicBezTo>
                  <a:cubicBezTo>
                    <a:pt x="3" y="10"/>
                    <a:pt x="3" y="11"/>
                    <a:pt x="3" y="11"/>
                  </a:cubicBezTo>
                  <a:cubicBezTo>
                    <a:pt x="2" y="12"/>
                    <a:pt x="2" y="13"/>
                    <a:pt x="2" y="13"/>
                  </a:cubicBezTo>
                  <a:cubicBezTo>
                    <a:pt x="6" y="16"/>
                    <a:pt x="6" y="16"/>
                    <a:pt x="6" y="16"/>
                  </a:cubicBezTo>
                  <a:cubicBezTo>
                    <a:pt x="6" y="16"/>
                    <a:pt x="6" y="17"/>
                    <a:pt x="6" y="18"/>
                  </a:cubicBezTo>
                  <a:cubicBezTo>
                    <a:pt x="0" y="17"/>
                    <a:pt x="0" y="17"/>
                    <a:pt x="0" y="17"/>
                  </a:cubicBezTo>
                  <a:cubicBezTo>
                    <a:pt x="0" y="17"/>
                    <a:pt x="0" y="18"/>
                    <a:pt x="0" y="19"/>
                  </a:cubicBezTo>
                  <a:cubicBezTo>
                    <a:pt x="0" y="19"/>
                    <a:pt x="0" y="20"/>
                    <a:pt x="0" y="21"/>
                  </a:cubicBezTo>
                  <a:cubicBezTo>
                    <a:pt x="5" y="22"/>
                    <a:pt x="5" y="22"/>
                    <a:pt x="5" y="22"/>
                  </a:cubicBezTo>
                  <a:cubicBezTo>
                    <a:pt x="5" y="22"/>
                    <a:pt x="5" y="22"/>
                    <a:pt x="5" y="23"/>
                  </a:cubicBezTo>
                  <a:cubicBezTo>
                    <a:pt x="5" y="23"/>
                    <a:pt x="5" y="23"/>
                    <a:pt x="5" y="23"/>
                  </a:cubicBezTo>
                  <a:cubicBezTo>
                    <a:pt x="0" y="24"/>
                    <a:pt x="0" y="24"/>
                    <a:pt x="0" y="24"/>
                  </a:cubicBezTo>
                  <a:cubicBezTo>
                    <a:pt x="0" y="25"/>
                    <a:pt x="0" y="26"/>
                    <a:pt x="0" y="27"/>
                  </a:cubicBezTo>
                  <a:close/>
                  <a:moveTo>
                    <a:pt x="22" y="12"/>
                  </a:moveTo>
                  <a:cubicBezTo>
                    <a:pt x="28" y="12"/>
                    <a:pt x="33" y="17"/>
                    <a:pt x="33" y="23"/>
                  </a:cubicBezTo>
                  <a:cubicBezTo>
                    <a:pt x="33" y="28"/>
                    <a:pt x="28" y="33"/>
                    <a:pt x="22" y="33"/>
                  </a:cubicBezTo>
                  <a:cubicBezTo>
                    <a:pt x="17" y="33"/>
                    <a:pt x="12" y="28"/>
                    <a:pt x="12" y="23"/>
                  </a:cubicBezTo>
                  <a:cubicBezTo>
                    <a:pt x="12" y="17"/>
                    <a:pt x="17" y="12"/>
                    <a:pt x="22" y="12"/>
                  </a:cubicBezTo>
                  <a:close/>
                </a:path>
              </a:pathLst>
            </a:custGeom>
            <a:solidFill>
              <a:schemeClr val="accent5"/>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chemeClr val="tx1">
                    <a:lumMod val="75000"/>
                    <a:lumOff val="25000"/>
                  </a:schemeClr>
                </a:solidFill>
                <a:latin typeface="Arial"/>
                <a:ea typeface="Arial"/>
                <a:cs typeface="Arial"/>
                <a:sym typeface="Arial"/>
              </a:endParaRPr>
            </a:p>
          </p:txBody>
        </p:sp>
        <p:sp>
          <p:nvSpPr>
            <p:cNvPr id="507" name="Google Shape;507;p95"/>
            <p:cNvSpPr/>
            <p:nvPr/>
          </p:nvSpPr>
          <p:spPr>
            <a:xfrm>
              <a:off x="3863975" y="1466850"/>
              <a:ext cx="466725" cy="466725"/>
            </a:xfrm>
            <a:custGeom>
              <a:avLst/>
              <a:gdLst/>
              <a:ahLst/>
              <a:cxnLst/>
              <a:rect l="l" t="t" r="r" b="b"/>
              <a:pathLst>
                <a:path w="124" h="124" extrusionOk="0">
                  <a:moveTo>
                    <a:pt x="13" y="71"/>
                  </a:moveTo>
                  <a:cubicBezTo>
                    <a:pt x="13" y="74"/>
                    <a:pt x="14" y="77"/>
                    <a:pt x="15" y="79"/>
                  </a:cubicBezTo>
                  <a:cubicBezTo>
                    <a:pt x="4" y="85"/>
                    <a:pt x="4" y="85"/>
                    <a:pt x="4" y="85"/>
                  </a:cubicBezTo>
                  <a:cubicBezTo>
                    <a:pt x="5" y="88"/>
                    <a:pt x="7" y="91"/>
                    <a:pt x="8" y="93"/>
                  </a:cubicBezTo>
                  <a:cubicBezTo>
                    <a:pt x="10" y="96"/>
                    <a:pt x="12" y="99"/>
                    <a:pt x="13" y="101"/>
                  </a:cubicBezTo>
                  <a:cubicBezTo>
                    <a:pt x="24" y="95"/>
                    <a:pt x="24" y="95"/>
                    <a:pt x="24" y="95"/>
                  </a:cubicBezTo>
                  <a:cubicBezTo>
                    <a:pt x="26" y="97"/>
                    <a:pt x="27" y="99"/>
                    <a:pt x="29" y="100"/>
                  </a:cubicBezTo>
                  <a:cubicBezTo>
                    <a:pt x="23" y="111"/>
                    <a:pt x="23" y="111"/>
                    <a:pt x="23" y="111"/>
                  </a:cubicBezTo>
                  <a:cubicBezTo>
                    <a:pt x="26" y="113"/>
                    <a:pt x="28" y="114"/>
                    <a:pt x="31" y="116"/>
                  </a:cubicBezTo>
                  <a:cubicBezTo>
                    <a:pt x="31" y="116"/>
                    <a:pt x="32" y="117"/>
                    <a:pt x="32" y="117"/>
                  </a:cubicBezTo>
                  <a:cubicBezTo>
                    <a:pt x="35" y="118"/>
                    <a:pt x="37" y="119"/>
                    <a:pt x="39" y="120"/>
                  </a:cubicBezTo>
                  <a:cubicBezTo>
                    <a:pt x="45" y="110"/>
                    <a:pt x="45" y="110"/>
                    <a:pt x="45" y="110"/>
                  </a:cubicBezTo>
                  <a:cubicBezTo>
                    <a:pt x="48" y="110"/>
                    <a:pt x="50" y="111"/>
                    <a:pt x="53" y="112"/>
                  </a:cubicBezTo>
                  <a:cubicBezTo>
                    <a:pt x="53" y="124"/>
                    <a:pt x="53" y="124"/>
                    <a:pt x="53" y="124"/>
                  </a:cubicBezTo>
                  <a:cubicBezTo>
                    <a:pt x="56" y="124"/>
                    <a:pt x="59" y="124"/>
                    <a:pt x="62" y="124"/>
                  </a:cubicBezTo>
                  <a:cubicBezTo>
                    <a:pt x="65" y="124"/>
                    <a:pt x="68" y="124"/>
                    <a:pt x="71" y="124"/>
                  </a:cubicBezTo>
                  <a:cubicBezTo>
                    <a:pt x="71" y="112"/>
                    <a:pt x="71" y="112"/>
                    <a:pt x="71" y="112"/>
                  </a:cubicBezTo>
                  <a:cubicBezTo>
                    <a:pt x="74" y="111"/>
                    <a:pt x="76" y="110"/>
                    <a:pt x="79" y="110"/>
                  </a:cubicBezTo>
                  <a:cubicBezTo>
                    <a:pt x="85" y="120"/>
                    <a:pt x="85" y="120"/>
                    <a:pt x="85" y="120"/>
                  </a:cubicBezTo>
                  <a:cubicBezTo>
                    <a:pt x="87" y="119"/>
                    <a:pt x="89" y="118"/>
                    <a:pt x="91" y="117"/>
                  </a:cubicBezTo>
                  <a:cubicBezTo>
                    <a:pt x="92" y="117"/>
                    <a:pt x="92" y="116"/>
                    <a:pt x="93" y="116"/>
                  </a:cubicBezTo>
                  <a:cubicBezTo>
                    <a:pt x="96" y="114"/>
                    <a:pt x="98" y="113"/>
                    <a:pt x="100" y="111"/>
                  </a:cubicBezTo>
                  <a:cubicBezTo>
                    <a:pt x="94" y="100"/>
                    <a:pt x="94" y="100"/>
                    <a:pt x="94" y="100"/>
                  </a:cubicBezTo>
                  <a:cubicBezTo>
                    <a:pt x="96" y="99"/>
                    <a:pt x="98" y="97"/>
                    <a:pt x="100" y="95"/>
                  </a:cubicBezTo>
                  <a:cubicBezTo>
                    <a:pt x="110" y="101"/>
                    <a:pt x="110" y="101"/>
                    <a:pt x="110" y="101"/>
                  </a:cubicBezTo>
                  <a:cubicBezTo>
                    <a:pt x="112" y="99"/>
                    <a:pt x="114" y="96"/>
                    <a:pt x="116" y="93"/>
                  </a:cubicBezTo>
                  <a:cubicBezTo>
                    <a:pt x="117" y="91"/>
                    <a:pt x="118" y="88"/>
                    <a:pt x="120" y="85"/>
                  </a:cubicBezTo>
                  <a:cubicBezTo>
                    <a:pt x="109" y="79"/>
                    <a:pt x="109" y="79"/>
                    <a:pt x="109" y="79"/>
                  </a:cubicBezTo>
                  <a:cubicBezTo>
                    <a:pt x="110" y="77"/>
                    <a:pt x="111" y="74"/>
                    <a:pt x="111" y="71"/>
                  </a:cubicBezTo>
                  <a:cubicBezTo>
                    <a:pt x="123" y="71"/>
                    <a:pt x="123" y="71"/>
                    <a:pt x="123" y="71"/>
                  </a:cubicBezTo>
                  <a:cubicBezTo>
                    <a:pt x="124" y="68"/>
                    <a:pt x="124" y="65"/>
                    <a:pt x="124" y="62"/>
                  </a:cubicBezTo>
                  <a:cubicBezTo>
                    <a:pt x="124" y="59"/>
                    <a:pt x="124" y="56"/>
                    <a:pt x="123" y="53"/>
                  </a:cubicBezTo>
                  <a:cubicBezTo>
                    <a:pt x="111" y="53"/>
                    <a:pt x="111" y="53"/>
                    <a:pt x="111" y="53"/>
                  </a:cubicBezTo>
                  <a:cubicBezTo>
                    <a:pt x="111" y="51"/>
                    <a:pt x="110" y="48"/>
                    <a:pt x="109" y="46"/>
                  </a:cubicBezTo>
                  <a:cubicBezTo>
                    <a:pt x="120" y="40"/>
                    <a:pt x="120" y="40"/>
                    <a:pt x="120" y="40"/>
                  </a:cubicBezTo>
                  <a:cubicBezTo>
                    <a:pt x="118" y="37"/>
                    <a:pt x="117" y="34"/>
                    <a:pt x="116" y="31"/>
                  </a:cubicBezTo>
                  <a:cubicBezTo>
                    <a:pt x="114" y="29"/>
                    <a:pt x="112" y="26"/>
                    <a:pt x="110" y="24"/>
                  </a:cubicBezTo>
                  <a:cubicBezTo>
                    <a:pt x="100" y="30"/>
                    <a:pt x="100" y="30"/>
                    <a:pt x="100" y="30"/>
                  </a:cubicBezTo>
                  <a:cubicBezTo>
                    <a:pt x="98" y="28"/>
                    <a:pt x="96" y="26"/>
                    <a:pt x="94" y="24"/>
                  </a:cubicBezTo>
                  <a:cubicBezTo>
                    <a:pt x="100" y="14"/>
                    <a:pt x="100" y="14"/>
                    <a:pt x="100" y="14"/>
                  </a:cubicBezTo>
                  <a:cubicBezTo>
                    <a:pt x="98" y="12"/>
                    <a:pt x="96" y="10"/>
                    <a:pt x="93" y="9"/>
                  </a:cubicBezTo>
                  <a:cubicBezTo>
                    <a:pt x="92" y="8"/>
                    <a:pt x="92" y="8"/>
                    <a:pt x="91" y="8"/>
                  </a:cubicBezTo>
                  <a:cubicBezTo>
                    <a:pt x="89" y="7"/>
                    <a:pt x="87" y="6"/>
                    <a:pt x="85" y="5"/>
                  </a:cubicBezTo>
                  <a:cubicBezTo>
                    <a:pt x="79" y="15"/>
                    <a:pt x="79" y="15"/>
                    <a:pt x="79" y="15"/>
                  </a:cubicBezTo>
                  <a:cubicBezTo>
                    <a:pt x="76" y="14"/>
                    <a:pt x="74" y="14"/>
                    <a:pt x="71" y="13"/>
                  </a:cubicBezTo>
                  <a:cubicBezTo>
                    <a:pt x="71" y="1"/>
                    <a:pt x="71" y="1"/>
                    <a:pt x="71" y="1"/>
                  </a:cubicBezTo>
                  <a:cubicBezTo>
                    <a:pt x="68" y="1"/>
                    <a:pt x="65" y="0"/>
                    <a:pt x="62" y="0"/>
                  </a:cubicBezTo>
                  <a:cubicBezTo>
                    <a:pt x="59" y="0"/>
                    <a:pt x="56" y="1"/>
                    <a:pt x="53" y="1"/>
                  </a:cubicBezTo>
                  <a:cubicBezTo>
                    <a:pt x="53" y="13"/>
                    <a:pt x="53" y="13"/>
                    <a:pt x="53" y="13"/>
                  </a:cubicBezTo>
                  <a:cubicBezTo>
                    <a:pt x="50" y="14"/>
                    <a:pt x="48" y="14"/>
                    <a:pt x="45" y="15"/>
                  </a:cubicBezTo>
                  <a:cubicBezTo>
                    <a:pt x="39" y="5"/>
                    <a:pt x="39" y="5"/>
                    <a:pt x="39" y="5"/>
                  </a:cubicBezTo>
                  <a:cubicBezTo>
                    <a:pt x="37" y="6"/>
                    <a:pt x="35" y="7"/>
                    <a:pt x="32" y="8"/>
                  </a:cubicBezTo>
                  <a:cubicBezTo>
                    <a:pt x="32" y="8"/>
                    <a:pt x="31" y="8"/>
                    <a:pt x="31" y="9"/>
                  </a:cubicBezTo>
                  <a:cubicBezTo>
                    <a:pt x="28" y="10"/>
                    <a:pt x="26" y="12"/>
                    <a:pt x="23" y="14"/>
                  </a:cubicBezTo>
                  <a:cubicBezTo>
                    <a:pt x="29" y="24"/>
                    <a:pt x="29" y="24"/>
                    <a:pt x="29" y="24"/>
                  </a:cubicBezTo>
                  <a:cubicBezTo>
                    <a:pt x="27" y="26"/>
                    <a:pt x="26" y="28"/>
                    <a:pt x="24" y="30"/>
                  </a:cubicBezTo>
                  <a:cubicBezTo>
                    <a:pt x="13" y="24"/>
                    <a:pt x="13" y="24"/>
                    <a:pt x="13" y="24"/>
                  </a:cubicBezTo>
                  <a:cubicBezTo>
                    <a:pt x="12" y="26"/>
                    <a:pt x="10" y="29"/>
                    <a:pt x="8" y="31"/>
                  </a:cubicBezTo>
                  <a:cubicBezTo>
                    <a:pt x="7" y="34"/>
                    <a:pt x="5" y="37"/>
                    <a:pt x="4" y="40"/>
                  </a:cubicBezTo>
                  <a:cubicBezTo>
                    <a:pt x="15" y="46"/>
                    <a:pt x="15" y="46"/>
                    <a:pt x="15" y="46"/>
                  </a:cubicBezTo>
                  <a:cubicBezTo>
                    <a:pt x="14" y="48"/>
                    <a:pt x="13" y="51"/>
                    <a:pt x="13" y="53"/>
                  </a:cubicBezTo>
                  <a:cubicBezTo>
                    <a:pt x="1" y="53"/>
                    <a:pt x="1" y="53"/>
                    <a:pt x="1" y="53"/>
                  </a:cubicBezTo>
                  <a:cubicBezTo>
                    <a:pt x="0" y="56"/>
                    <a:pt x="0" y="59"/>
                    <a:pt x="0" y="62"/>
                  </a:cubicBezTo>
                  <a:cubicBezTo>
                    <a:pt x="0" y="65"/>
                    <a:pt x="0" y="68"/>
                    <a:pt x="1" y="71"/>
                  </a:cubicBezTo>
                  <a:lnTo>
                    <a:pt x="13" y="71"/>
                  </a:lnTo>
                  <a:close/>
                  <a:moveTo>
                    <a:pt x="91" y="50"/>
                  </a:moveTo>
                  <a:cubicBezTo>
                    <a:pt x="98" y="50"/>
                    <a:pt x="104" y="55"/>
                    <a:pt x="104" y="62"/>
                  </a:cubicBezTo>
                  <a:cubicBezTo>
                    <a:pt x="104" y="69"/>
                    <a:pt x="98" y="75"/>
                    <a:pt x="91" y="75"/>
                  </a:cubicBezTo>
                  <a:cubicBezTo>
                    <a:pt x="85" y="75"/>
                    <a:pt x="79" y="69"/>
                    <a:pt x="79" y="62"/>
                  </a:cubicBezTo>
                  <a:cubicBezTo>
                    <a:pt x="79" y="55"/>
                    <a:pt x="85" y="50"/>
                    <a:pt x="91" y="50"/>
                  </a:cubicBezTo>
                  <a:close/>
                  <a:moveTo>
                    <a:pt x="62" y="20"/>
                  </a:moveTo>
                  <a:cubicBezTo>
                    <a:pt x="69" y="20"/>
                    <a:pt x="74" y="26"/>
                    <a:pt x="74" y="33"/>
                  </a:cubicBezTo>
                  <a:cubicBezTo>
                    <a:pt x="74" y="40"/>
                    <a:pt x="69" y="45"/>
                    <a:pt x="62" y="45"/>
                  </a:cubicBezTo>
                  <a:cubicBezTo>
                    <a:pt x="55" y="45"/>
                    <a:pt x="50" y="40"/>
                    <a:pt x="50" y="33"/>
                  </a:cubicBezTo>
                  <a:cubicBezTo>
                    <a:pt x="50" y="26"/>
                    <a:pt x="55" y="20"/>
                    <a:pt x="62" y="20"/>
                  </a:cubicBezTo>
                  <a:close/>
                  <a:moveTo>
                    <a:pt x="70" y="62"/>
                  </a:moveTo>
                  <a:cubicBezTo>
                    <a:pt x="70" y="67"/>
                    <a:pt x="66" y="71"/>
                    <a:pt x="62" y="71"/>
                  </a:cubicBezTo>
                  <a:cubicBezTo>
                    <a:pt x="57" y="71"/>
                    <a:pt x="54" y="67"/>
                    <a:pt x="54" y="62"/>
                  </a:cubicBezTo>
                  <a:cubicBezTo>
                    <a:pt x="54" y="58"/>
                    <a:pt x="57" y="54"/>
                    <a:pt x="62" y="54"/>
                  </a:cubicBezTo>
                  <a:cubicBezTo>
                    <a:pt x="66" y="54"/>
                    <a:pt x="70" y="58"/>
                    <a:pt x="70" y="62"/>
                  </a:cubicBezTo>
                  <a:close/>
                  <a:moveTo>
                    <a:pt x="62" y="80"/>
                  </a:moveTo>
                  <a:cubicBezTo>
                    <a:pt x="69" y="80"/>
                    <a:pt x="74" y="85"/>
                    <a:pt x="74" y="92"/>
                  </a:cubicBezTo>
                  <a:cubicBezTo>
                    <a:pt x="74" y="99"/>
                    <a:pt x="69" y="104"/>
                    <a:pt x="62" y="104"/>
                  </a:cubicBezTo>
                  <a:cubicBezTo>
                    <a:pt x="55" y="104"/>
                    <a:pt x="50" y="99"/>
                    <a:pt x="50" y="92"/>
                  </a:cubicBezTo>
                  <a:cubicBezTo>
                    <a:pt x="50" y="85"/>
                    <a:pt x="55" y="80"/>
                    <a:pt x="62" y="80"/>
                  </a:cubicBezTo>
                  <a:close/>
                  <a:moveTo>
                    <a:pt x="32" y="50"/>
                  </a:moveTo>
                  <a:cubicBezTo>
                    <a:pt x="32" y="50"/>
                    <a:pt x="32" y="50"/>
                    <a:pt x="32" y="50"/>
                  </a:cubicBezTo>
                  <a:cubicBezTo>
                    <a:pt x="39" y="50"/>
                    <a:pt x="45" y="55"/>
                    <a:pt x="45" y="62"/>
                  </a:cubicBezTo>
                  <a:cubicBezTo>
                    <a:pt x="45" y="69"/>
                    <a:pt x="39" y="75"/>
                    <a:pt x="32" y="75"/>
                  </a:cubicBezTo>
                  <a:cubicBezTo>
                    <a:pt x="32" y="75"/>
                    <a:pt x="32" y="75"/>
                    <a:pt x="32" y="75"/>
                  </a:cubicBezTo>
                  <a:cubicBezTo>
                    <a:pt x="26" y="75"/>
                    <a:pt x="20" y="69"/>
                    <a:pt x="20" y="62"/>
                  </a:cubicBezTo>
                  <a:cubicBezTo>
                    <a:pt x="20" y="55"/>
                    <a:pt x="26" y="50"/>
                    <a:pt x="32" y="50"/>
                  </a:cubicBezTo>
                  <a:close/>
                </a:path>
              </a:pathLst>
            </a:custGeom>
            <a:solidFill>
              <a:schemeClr val="accent5"/>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chemeClr val="tx1">
                    <a:lumMod val="75000"/>
                    <a:lumOff val="25000"/>
                  </a:schemeClr>
                </a:solidFill>
                <a:latin typeface="Arial"/>
                <a:ea typeface="Arial"/>
                <a:cs typeface="Arial"/>
                <a:sym typeface="Arial"/>
              </a:endParaRPr>
            </a:p>
          </p:txBody>
        </p:sp>
        <p:sp>
          <p:nvSpPr>
            <p:cNvPr id="508" name="Google Shape;508;p95"/>
            <p:cNvSpPr/>
            <p:nvPr/>
          </p:nvSpPr>
          <p:spPr>
            <a:xfrm>
              <a:off x="4297363" y="1612900"/>
              <a:ext cx="896938" cy="896938"/>
            </a:xfrm>
            <a:custGeom>
              <a:avLst/>
              <a:gdLst/>
              <a:ahLst/>
              <a:cxnLst/>
              <a:rect l="l" t="t" r="r" b="b"/>
              <a:pathLst>
                <a:path w="238" h="238" extrusionOk="0">
                  <a:moveTo>
                    <a:pt x="19" y="88"/>
                  </a:moveTo>
                  <a:cubicBezTo>
                    <a:pt x="5" y="86"/>
                    <a:pt x="5" y="86"/>
                    <a:pt x="5" y="86"/>
                  </a:cubicBezTo>
                  <a:cubicBezTo>
                    <a:pt x="2" y="94"/>
                    <a:pt x="1" y="103"/>
                    <a:pt x="0" y="112"/>
                  </a:cubicBezTo>
                  <a:cubicBezTo>
                    <a:pt x="14" y="114"/>
                    <a:pt x="14" y="114"/>
                    <a:pt x="14" y="114"/>
                  </a:cubicBezTo>
                  <a:cubicBezTo>
                    <a:pt x="14" y="116"/>
                    <a:pt x="14" y="117"/>
                    <a:pt x="14" y="119"/>
                  </a:cubicBezTo>
                  <a:cubicBezTo>
                    <a:pt x="14" y="121"/>
                    <a:pt x="14" y="123"/>
                    <a:pt x="14" y="124"/>
                  </a:cubicBezTo>
                  <a:cubicBezTo>
                    <a:pt x="0" y="127"/>
                    <a:pt x="0" y="127"/>
                    <a:pt x="0" y="127"/>
                  </a:cubicBezTo>
                  <a:cubicBezTo>
                    <a:pt x="1" y="136"/>
                    <a:pt x="2" y="144"/>
                    <a:pt x="5" y="153"/>
                  </a:cubicBezTo>
                  <a:cubicBezTo>
                    <a:pt x="19" y="150"/>
                    <a:pt x="19" y="150"/>
                    <a:pt x="19" y="150"/>
                  </a:cubicBezTo>
                  <a:cubicBezTo>
                    <a:pt x="20" y="154"/>
                    <a:pt x="21" y="157"/>
                    <a:pt x="22" y="160"/>
                  </a:cubicBezTo>
                  <a:cubicBezTo>
                    <a:pt x="10" y="167"/>
                    <a:pt x="10" y="167"/>
                    <a:pt x="10" y="167"/>
                  </a:cubicBezTo>
                  <a:cubicBezTo>
                    <a:pt x="14" y="175"/>
                    <a:pt x="18" y="183"/>
                    <a:pt x="23" y="190"/>
                  </a:cubicBezTo>
                  <a:cubicBezTo>
                    <a:pt x="35" y="183"/>
                    <a:pt x="35" y="183"/>
                    <a:pt x="35" y="183"/>
                  </a:cubicBezTo>
                  <a:cubicBezTo>
                    <a:pt x="37" y="186"/>
                    <a:pt x="40" y="188"/>
                    <a:pt x="42" y="191"/>
                  </a:cubicBezTo>
                  <a:cubicBezTo>
                    <a:pt x="33" y="201"/>
                    <a:pt x="33" y="201"/>
                    <a:pt x="33" y="201"/>
                  </a:cubicBezTo>
                  <a:cubicBezTo>
                    <a:pt x="39" y="208"/>
                    <a:pt x="46" y="213"/>
                    <a:pt x="53" y="218"/>
                  </a:cubicBezTo>
                  <a:cubicBezTo>
                    <a:pt x="59" y="211"/>
                    <a:pt x="59" y="211"/>
                    <a:pt x="59" y="211"/>
                  </a:cubicBezTo>
                  <a:cubicBezTo>
                    <a:pt x="62" y="208"/>
                    <a:pt x="62" y="208"/>
                    <a:pt x="62" y="208"/>
                  </a:cubicBezTo>
                  <a:cubicBezTo>
                    <a:pt x="65" y="210"/>
                    <a:pt x="68" y="211"/>
                    <a:pt x="71" y="213"/>
                  </a:cubicBezTo>
                  <a:cubicBezTo>
                    <a:pt x="66" y="226"/>
                    <a:pt x="66" y="226"/>
                    <a:pt x="66" y="226"/>
                  </a:cubicBezTo>
                  <a:cubicBezTo>
                    <a:pt x="72" y="229"/>
                    <a:pt x="78" y="231"/>
                    <a:pt x="85" y="233"/>
                  </a:cubicBezTo>
                  <a:cubicBezTo>
                    <a:pt x="87" y="234"/>
                    <a:pt x="89" y="234"/>
                    <a:pt x="91" y="235"/>
                  </a:cubicBezTo>
                  <a:cubicBezTo>
                    <a:pt x="96" y="222"/>
                    <a:pt x="96" y="222"/>
                    <a:pt x="96" y="222"/>
                  </a:cubicBezTo>
                  <a:cubicBezTo>
                    <a:pt x="96" y="222"/>
                    <a:pt x="96" y="222"/>
                    <a:pt x="96" y="222"/>
                  </a:cubicBezTo>
                  <a:cubicBezTo>
                    <a:pt x="99" y="223"/>
                    <a:pt x="103" y="223"/>
                    <a:pt x="106" y="224"/>
                  </a:cubicBezTo>
                  <a:cubicBezTo>
                    <a:pt x="106" y="238"/>
                    <a:pt x="106" y="238"/>
                    <a:pt x="106" y="238"/>
                  </a:cubicBezTo>
                  <a:cubicBezTo>
                    <a:pt x="110" y="238"/>
                    <a:pt x="115" y="238"/>
                    <a:pt x="119" y="238"/>
                  </a:cubicBezTo>
                  <a:cubicBezTo>
                    <a:pt x="124" y="238"/>
                    <a:pt x="128" y="238"/>
                    <a:pt x="132" y="238"/>
                  </a:cubicBezTo>
                  <a:cubicBezTo>
                    <a:pt x="132" y="224"/>
                    <a:pt x="132" y="224"/>
                    <a:pt x="132" y="224"/>
                  </a:cubicBezTo>
                  <a:cubicBezTo>
                    <a:pt x="136" y="223"/>
                    <a:pt x="139" y="223"/>
                    <a:pt x="143" y="222"/>
                  </a:cubicBezTo>
                  <a:cubicBezTo>
                    <a:pt x="143" y="222"/>
                    <a:pt x="143" y="222"/>
                    <a:pt x="143" y="222"/>
                  </a:cubicBezTo>
                  <a:cubicBezTo>
                    <a:pt x="147" y="235"/>
                    <a:pt x="147" y="235"/>
                    <a:pt x="147" y="235"/>
                  </a:cubicBezTo>
                  <a:cubicBezTo>
                    <a:pt x="149" y="234"/>
                    <a:pt x="152" y="234"/>
                    <a:pt x="154" y="233"/>
                  </a:cubicBezTo>
                  <a:cubicBezTo>
                    <a:pt x="160" y="231"/>
                    <a:pt x="166" y="229"/>
                    <a:pt x="172" y="226"/>
                  </a:cubicBezTo>
                  <a:cubicBezTo>
                    <a:pt x="167" y="213"/>
                    <a:pt x="167" y="213"/>
                    <a:pt x="167" y="213"/>
                  </a:cubicBezTo>
                  <a:cubicBezTo>
                    <a:pt x="170" y="211"/>
                    <a:pt x="173" y="210"/>
                    <a:pt x="176" y="208"/>
                  </a:cubicBezTo>
                  <a:cubicBezTo>
                    <a:pt x="179" y="211"/>
                    <a:pt x="179" y="211"/>
                    <a:pt x="179" y="211"/>
                  </a:cubicBezTo>
                  <a:cubicBezTo>
                    <a:pt x="185" y="218"/>
                    <a:pt x="185" y="218"/>
                    <a:pt x="185" y="218"/>
                  </a:cubicBezTo>
                  <a:cubicBezTo>
                    <a:pt x="193" y="213"/>
                    <a:pt x="199" y="208"/>
                    <a:pt x="205" y="201"/>
                  </a:cubicBezTo>
                  <a:cubicBezTo>
                    <a:pt x="197" y="191"/>
                    <a:pt x="197" y="191"/>
                    <a:pt x="197" y="191"/>
                  </a:cubicBezTo>
                  <a:cubicBezTo>
                    <a:pt x="199" y="188"/>
                    <a:pt x="201" y="186"/>
                    <a:pt x="203" y="183"/>
                  </a:cubicBezTo>
                  <a:cubicBezTo>
                    <a:pt x="215" y="190"/>
                    <a:pt x="215" y="190"/>
                    <a:pt x="215" y="190"/>
                  </a:cubicBezTo>
                  <a:cubicBezTo>
                    <a:pt x="220" y="183"/>
                    <a:pt x="225" y="175"/>
                    <a:pt x="228" y="167"/>
                  </a:cubicBezTo>
                  <a:cubicBezTo>
                    <a:pt x="216" y="160"/>
                    <a:pt x="216" y="160"/>
                    <a:pt x="216" y="160"/>
                  </a:cubicBezTo>
                  <a:cubicBezTo>
                    <a:pt x="218" y="157"/>
                    <a:pt x="219" y="154"/>
                    <a:pt x="220" y="150"/>
                  </a:cubicBezTo>
                  <a:cubicBezTo>
                    <a:pt x="234" y="153"/>
                    <a:pt x="234" y="153"/>
                    <a:pt x="234" y="153"/>
                  </a:cubicBezTo>
                  <a:cubicBezTo>
                    <a:pt x="236" y="144"/>
                    <a:pt x="238" y="136"/>
                    <a:pt x="238" y="127"/>
                  </a:cubicBezTo>
                  <a:cubicBezTo>
                    <a:pt x="224" y="124"/>
                    <a:pt x="224" y="124"/>
                    <a:pt x="224" y="124"/>
                  </a:cubicBezTo>
                  <a:cubicBezTo>
                    <a:pt x="225" y="123"/>
                    <a:pt x="225" y="121"/>
                    <a:pt x="225" y="119"/>
                  </a:cubicBezTo>
                  <a:cubicBezTo>
                    <a:pt x="225" y="117"/>
                    <a:pt x="225" y="116"/>
                    <a:pt x="224" y="114"/>
                  </a:cubicBezTo>
                  <a:cubicBezTo>
                    <a:pt x="238" y="112"/>
                    <a:pt x="238" y="112"/>
                    <a:pt x="238" y="112"/>
                  </a:cubicBezTo>
                  <a:cubicBezTo>
                    <a:pt x="238" y="103"/>
                    <a:pt x="236" y="94"/>
                    <a:pt x="234" y="86"/>
                  </a:cubicBezTo>
                  <a:cubicBezTo>
                    <a:pt x="220" y="88"/>
                    <a:pt x="220" y="88"/>
                    <a:pt x="220" y="88"/>
                  </a:cubicBezTo>
                  <a:cubicBezTo>
                    <a:pt x="219" y="85"/>
                    <a:pt x="218" y="81"/>
                    <a:pt x="216" y="78"/>
                  </a:cubicBezTo>
                  <a:cubicBezTo>
                    <a:pt x="228" y="71"/>
                    <a:pt x="228" y="71"/>
                    <a:pt x="228" y="71"/>
                  </a:cubicBezTo>
                  <a:cubicBezTo>
                    <a:pt x="225" y="63"/>
                    <a:pt x="220" y="56"/>
                    <a:pt x="215" y="49"/>
                  </a:cubicBezTo>
                  <a:cubicBezTo>
                    <a:pt x="203" y="55"/>
                    <a:pt x="203" y="55"/>
                    <a:pt x="203" y="55"/>
                  </a:cubicBezTo>
                  <a:cubicBezTo>
                    <a:pt x="201" y="53"/>
                    <a:pt x="199" y="50"/>
                    <a:pt x="197" y="47"/>
                  </a:cubicBezTo>
                  <a:cubicBezTo>
                    <a:pt x="205" y="37"/>
                    <a:pt x="205" y="37"/>
                    <a:pt x="205" y="37"/>
                  </a:cubicBezTo>
                  <a:cubicBezTo>
                    <a:pt x="199" y="31"/>
                    <a:pt x="193" y="25"/>
                    <a:pt x="185" y="20"/>
                  </a:cubicBezTo>
                  <a:cubicBezTo>
                    <a:pt x="179" y="27"/>
                    <a:pt x="179" y="27"/>
                    <a:pt x="179" y="27"/>
                  </a:cubicBezTo>
                  <a:cubicBezTo>
                    <a:pt x="176" y="31"/>
                    <a:pt x="176" y="31"/>
                    <a:pt x="176" y="31"/>
                  </a:cubicBezTo>
                  <a:cubicBezTo>
                    <a:pt x="173" y="29"/>
                    <a:pt x="170" y="27"/>
                    <a:pt x="167" y="25"/>
                  </a:cubicBezTo>
                  <a:cubicBezTo>
                    <a:pt x="172" y="12"/>
                    <a:pt x="172" y="12"/>
                    <a:pt x="172" y="12"/>
                  </a:cubicBezTo>
                  <a:cubicBezTo>
                    <a:pt x="166" y="9"/>
                    <a:pt x="160" y="7"/>
                    <a:pt x="154" y="5"/>
                  </a:cubicBezTo>
                  <a:cubicBezTo>
                    <a:pt x="152" y="4"/>
                    <a:pt x="149" y="4"/>
                    <a:pt x="147" y="3"/>
                  </a:cubicBezTo>
                  <a:cubicBezTo>
                    <a:pt x="143" y="16"/>
                    <a:pt x="143" y="16"/>
                    <a:pt x="143" y="16"/>
                  </a:cubicBezTo>
                  <a:cubicBezTo>
                    <a:pt x="143" y="16"/>
                    <a:pt x="143" y="16"/>
                    <a:pt x="143" y="16"/>
                  </a:cubicBezTo>
                  <a:cubicBezTo>
                    <a:pt x="139" y="16"/>
                    <a:pt x="136" y="15"/>
                    <a:pt x="132" y="15"/>
                  </a:cubicBezTo>
                  <a:cubicBezTo>
                    <a:pt x="132" y="1"/>
                    <a:pt x="132" y="1"/>
                    <a:pt x="132" y="1"/>
                  </a:cubicBezTo>
                  <a:cubicBezTo>
                    <a:pt x="128" y="0"/>
                    <a:pt x="124" y="0"/>
                    <a:pt x="119" y="0"/>
                  </a:cubicBezTo>
                  <a:cubicBezTo>
                    <a:pt x="115" y="0"/>
                    <a:pt x="110" y="0"/>
                    <a:pt x="106" y="1"/>
                  </a:cubicBezTo>
                  <a:cubicBezTo>
                    <a:pt x="106" y="15"/>
                    <a:pt x="106" y="15"/>
                    <a:pt x="106" y="15"/>
                  </a:cubicBezTo>
                  <a:cubicBezTo>
                    <a:pt x="103" y="15"/>
                    <a:pt x="99" y="16"/>
                    <a:pt x="96" y="16"/>
                  </a:cubicBezTo>
                  <a:cubicBezTo>
                    <a:pt x="96" y="16"/>
                    <a:pt x="96" y="16"/>
                    <a:pt x="96" y="16"/>
                  </a:cubicBezTo>
                  <a:cubicBezTo>
                    <a:pt x="91" y="3"/>
                    <a:pt x="91" y="3"/>
                    <a:pt x="91" y="3"/>
                  </a:cubicBezTo>
                  <a:cubicBezTo>
                    <a:pt x="89" y="4"/>
                    <a:pt x="87" y="4"/>
                    <a:pt x="85" y="5"/>
                  </a:cubicBezTo>
                  <a:cubicBezTo>
                    <a:pt x="78" y="7"/>
                    <a:pt x="72" y="9"/>
                    <a:pt x="66" y="12"/>
                  </a:cubicBezTo>
                  <a:cubicBezTo>
                    <a:pt x="71" y="25"/>
                    <a:pt x="71" y="25"/>
                    <a:pt x="71" y="25"/>
                  </a:cubicBezTo>
                  <a:cubicBezTo>
                    <a:pt x="68" y="27"/>
                    <a:pt x="65" y="29"/>
                    <a:pt x="62" y="31"/>
                  </a:cubicBezTo>
                  <a:cubicBezTo>
                    <a:pt x="59" y="27"/>
                    <a:pt x="59" y="27"/>
                    <a:pt x="59" y="27"/>
                  </a:cubicBezTo>
                  <a:cubicBezTo>
                    <a:pt x="53" y="20"/>
                    <a:pt x="53" y="20"/>
                    <a:pt x="53" y="20"/>
                  </a:cubicBezTo>
                  <a:cubicBezTo>
                    <a:pt x="46" y="25"/>
                    <a:pt x="39" y="31"/>
                    <a:pt x="33" y="37"/>
                  </a:cubicBezTo>
                  <a:cubicBezTo>
                    <a:pt x="42" y="47"/>
                    <a:pt x="42" y="47"/>
                    <a:pt x="42" y="47"/>
                  </a:cubicBezTo>
                  <a:cubicBezTo>
                    <a:pt x="40" y="50"/>
                    <a:pt x="37" y="53"/>
                    <a:pt x="35" y="55"/>
                  </a:cubicBezTo>
                  <a:cubicBezTo>
                    <a:pt x="23" y="49"/>
                    <a:pt x="23" y="49"/>
                    <a:pt x="23" y="49"/>
                  </a:cubicBezTo>
                  <a:cubicBezTo>
                    <a:pt x="18" y="56"/>
                    <a:pt x="14" y="63"/>
                    <a:pt x="10" y="71"/>
                  </a:cubicBezTo>
                  <a:cubicBezTo>
                    <a:pt x="22" y="78"/>
                    <a:pt x="22" y="78"/>
                    <a:pt x="22" y="78"/>
                  </a:cubicBezTo>
                  <a:cubicBezTo>
                    <a:pt x="21" y="81"/>
                    <a:pt x="20" y="85"/>
                    <a:pt x="19" y="88"/>
                  </a:cubicBezTo>
                  <a:close/>
                  <a:moveTo>
                    <a:pt x="68" y="197"/>
                  </a:moveTo>
                  <a:cubicBezTo>
                    <a:pt x="65" y="195"/>
                    <a:pt x="62" y="193"/>
                    <a:pt x="59" y="190"/>
                  </a:cubicBezTo>
                  <a:cubicBezTo>
                    <a:pt x="52" y="185"/>
                    <a:pt x="46" y="178"/>
                    <a:pt x="42" y="171"/>
                  </a:cubicBezTo>
                  <a:cubicBezTo>
                    <a:pt x="59" y="160"/>
                    <a:pt x="59" y="160"/>
                    <a:pt x="59" y="160"/>
                  </a:cubicBezTo>
                  <a:cubicBezTo>
                    <a:pt x="85" y="146"/>
                    <a:pt x="85" y="146"/>
                    <a:pt x="85" y="146"/>
                  </a:cubicBezTo>
                  <a:cubicBezTo>
                    <a:pt x="96" y="139"/>
                    <a:pt x="96" y="139"/>
                    <a:pt x="96" y="139"/>
                  </a:cubicBezTo>
                  <a:cubicBezTo>
                    <a:pt x="98" y="138"/>
                    <a:pt x="98" y="138"/>
                    <a:pt x="98" y="138"/>
                  </a:cubicBezTo>
                  <a:cubicBezTo>
                    <a:pt x="98" y="139"/>
                    <a:pt x="99" y="140"/>
                    <a:pt x="100" y="141"/>
                  </a:cubicBezTo>
                  <a:cubicBezTo>
                    <a:pt x="96" y="149"/>
                    <a:pt x="96" y="149"/>
                    <a:pt x="96" y="149"/>
                  </a:cubicBezTo>
                  <a:cubicBezTo>
                    <a:pt x="85" y="167"/>
                    <a:pt x="85" y="167"/>
                    <a:pt x="85" y="167"/>
                  </a:cubicBezTo>
                  <a:lnTo>
                    <a:pt x="68" y="197"/>
                  </a:lnTo>
                  <a:close/>
                  <a:moveTo>
                    <a:pt x="114" y="212"/>
                  </a:moveTo>
                  <a:cubicBezTo>
                    <a:pt x="107" y="212"/>
                    <a:pt x="101" y="211"/>
                    <a:pt x="96" y="209"/>
                  </a:cubicBezTo>
                  <a:cubicBezTo>
                    <a:pt x="92" y="208"/>
                    <a:pt x="88" y="207"/>
                    <a:pt x="85" y="206"/>
                  </a:cubicBezTo>
                  <a:cubicBezTo>
                    <a:pt x="82" y="205"/>
                    <a:pt x="80" y="204"/>
                    <a:pt x="78" y="202"/>
                  </a:cubicBezTo>
                  <a:cubicBezTo>
                    <a:pt x="85" y="190"/>
                    <a:pt x="85" y="190"/>
                    <a:pt x="85" y="190"/>
                  </a:cubicBezTo>
                  <a:cubicBezTo>
                    <a:pt x="96" y="171"/>
                    <a:pt x="96" y="171"/>
                    <a:pt x="96" y="171"/>
                  </a:cubicBezTo>
                  <a:cubicBezTo>
                    <a:pt x="110" y="146"/>
                    <a:pt x="110" y="146"/>
                    <a:pt x="110" y="146"/>
                  </a:cubicBezTo>
                  <a:cubicBezTo>
                    <a:pt x="111" y="147"/>
                    <a:pt x="112" y="147"/>
                    <a:pt x="114" y="147"/>
                  </a:cubicBezTo>
                  <a:lnTo>
                    <a:pt x="114" y="212"/>
                  </a:lnTo>
                  <a:close/>
                  <a:moveTo>
                    <a:pt x="154" y="206"/>
                  </a:moveTo>
                  <a:cubicBezTo>
                    <a:pt x="150" y="207"/>
                    <a:pt x="147" y="208"/>
                    <a:pt x="143" y="209"/>
                  </a:cubicBezTo>
                  <a:cubicBezTo>
                    <a:pt x="137" y="211"/>
                    <a:pt x="131" y="212"/>
                    <a:pt x="125" y="212"/>
                  </a:cubicBezTo>
                  <a:cubicBezTo>
                    <a:pt x="125" y="147"/>
                    <a:pt x="125" y="147"/>
                    <a:pt x="125" y="147"/>
                  </a:cubicBezTo>
                  <a:cubicBezTo>
                    <a:pt x="126" y="147"/>
                    <a:pt x="127" y="147"/>
                    <a:pt x="128" y="146"/>
                  </a:cubicBezTo>
                  <a:cubicBezTo>
                    <a:pt x="143" y="171"/>
                    <a:pt x="143" y="171"/>
                    <a:pt x="143" y="171"/>
                  </a:cubicBezTo>
                  <a:cubicBezTo>
                    <a:pt x="154" y="190"/>
                    <a:pt x="154" y="190"/>
                    <a:pt x="154" y="190"/>
                  </a:cubicBezTo>
                  <a:cubicBezTo>
                    <a:pt x="161" y="202"/>
                    <a:pt x="161" y="202"/>
                    <a:pt x="161" y="202"/>
                  </a:cubicBezTo>
                  <a:cubicBezTo>
                    <a:pt x="158" y="204"/>
                    <a:pt x="156" y="205"/>
                    <a:pt x="154" y="206"/>
                  </a:cubicBezTo>
                  <a:close/>
                  <a:moveTo>
                    <a:pt x="179" y="190"/>
                  </a:moveTo>
                  <a:cubicBezTo>
                    <a:pt x="177" y="193"/>
                    <a:pt x="174" y="195"/>
                    <a:pt x="171" y="197"/>
                  </a:cubicBezTo>
                  <a:cubicBezTo>
                    <a:pt x="154" y="167"/>
                    <a:pt x="154" y="167"/>
                    <a:pt x="154" y="167"/>
                  </a:cubicBezTo>
                  <a:cubicBezTo>
                    <a:pt x="143" y="149"/>
                    <a:pt x="143" y="149"/>
                    <a:pt x="143" y="149"/>
                  </a:cubicBezTo>
                  <a:cubicBezTo>
                    <a:pt x="138" y="141"/>
                    <a:pt x="138" y="141"/>
                    <a:pt x="138" y="141"/>
                  </a:cubicBezTo>
                  <a:cubicBezTo>
                    <a:pt x="139" y="140"/>
                    <a:pt x="140" y="139"/>
                    <a:pt x="141" y="138"/>
                  </a:cubicBezTo>
                  <a:cubicBezTo>
                    <a:pt x="143" y="139"/>
                    <a:pt x="143" y="139"/>
                    <a:pt x="143" y="139"/>
                  </a:cubicBezTo>
                  <a:cubicBezTo>
                    <a:pt x="154" y="146"/>
                    <a:pt x="154" y="146"/>
                    <a:pt x="154" y="146"/>
                  </a:cubicBezTo>
                  <a:cubicBezTo>
                    <a:pt x="179" y="160"/>
                    <a:pt x="179" y="160"/>
                    <a:pt x="179" y="160"/>
                  </a:cubicBezTo>
                  <a:cubicBezTo>
                    <a:pt x="197" y="171"/>
                    <a:pt x="197" y="171"/>
                    <a:pt x="197" y="171"/>
                  </a:cubicBezTo>
                  <a:cubicBezTo>
                    <a:pt x="192" y="178"/>
                    <a:pt x="186" y="185"/>
                    <a:pt x="179" y="190"/>
                  </a:cubicBezTo>
                  <a:close/>
                  <a:moveTo>
                    <a:pt x="203" y="161"/>
                  </a:moveTo>
                  <a:cubicBezTo>
                    <a:pt x="179" y="147"/>
                    <a:pt x="179" y="147"/>
                    <a:pt x="179" y="147"/>
                  </a:cubicBezTo>
                  <a:cubicBezTo>
                    <a:pt x="154" y="132"/>
                    <a:pt x="154" y="132"/>
                    <a:pt x="154" y="132"/>
                  </a:cubicBezTo>
                  <a:cubicBezTo>
                    <a:pt x="146" y="128"/>
                    <a:pt x="146" y="128"/>
                    <a:pt x="146" y="128"/>
                  </a:cubicBezTo>
                  <a:cubicBezTo>
                    <a:pt x="147" y="127"/>
                    <a:pt x="147" y="126"/>
                    <a:pt x="147" y="125"/>
                  </a:cubicBezTo>
                  <a:cubicBezTo>
                    <a:pt x="154" y="125"/>
                    <a:pt x="154" y="125"/>
                    <a:pt x="154" y="125"/>
                  </a:cubicBezTo>
                  <a:cubicBezTo>
                    <a:pt x="179" y="125"/>
                    <a:pt x="179" y="125"/>
                    <a:pt x="179" y="125"/>
                  </a:cubicBezTo>
                  <a:cubicBezTo>
                    <a:pt x="212" y="125"/>
                    <a:pt x="212" y="125"/>
                    <a:pt x="212" y="125"/>
                  </a:cubicBezTo>
                  <a:cubicBezTo>
                    <a:pt x="211" y="138"/>
                    <a:pt x="208" y="150"/>
                    <a:pt x="203" y="161"/>
                  </a:cubicBezTo>
                  <a:close/>
                  <a:moveTo>
                    <a:pt x="212" y="113"/>
                  </a:moveTo>
                  <a:cubicBezTo>
                    <a:pt x="179" y="113"/>
                    <a:pt x="179" y="113"/>
                    <a:pt x="179" y="113"/>
                  </a:cubicBezTo>
                  <a:cubicBezTo>
                    <a:pt x="154" y="113"/>
                    <a:pt x="154" y="113"/>
                    <a:pt x="154" y="113"/>
                  </a:cubicBezTo>
                  <a:cubicBezTo>
                    <a:pt x="147" y="113"/>
                    <a:pt x="147" y="113"/>
                    <a:pt x="147" y="113"/>
                  </a:cubicBezTo>
                  <a:cubicBezTo>
                    <a:pt x="147" y="112"/>
                    <a:pt x="147" y="111"/>
                    <a:pt x="146" y="110"/>
                  </a:cubicBezTo>
                  <a:cubicBezTo>
                    <a:pt x="154" y="106"/>
                    <a:pt x="154" y="106"/>
                    <a:pt x="154" y="106"/>
                  </a:cubicBezTo>
                  <a:cubicBezTo>
                    <a:pt x="179" y="91"/>
                    <a:pt x="179" y="91"/>
                    <a:pt x="179" y="91"/>
                  </a:cubicBezTo>
                  <a:cubicBezTo>
                    <a:pt x="203" y="78"/>
                    <a:pt x="203" y="78"/>
                    <a:pt x="203" y="78"/>
                  </a:cubicBezTo>
                  <a:cubicBezTo>
                    <a:pt x="208" y="88"/>
                    <a:pt x="211" y="101"/>
                    <a:pt x="212" y="113"/>
                  </a:cubicBezTo>
                  <a:close/>
                  <a:moveTo>
                    <a:pt x="171" y="41"/>
                  </a:moveTo>
                  <a:cubicBezTo>
                    <a:pt x="174" y="43"/>
                    <a:pt x="177" y="46"/>
                    <a:pt x="179" y="48"/>
                  </a:cubicBezTo>
                  <a:cubicBezTo>
                    <a:pt x="186" y="54"/>
                    <a:pt x="192" y="60"/>
                    <a:pt x="197" y="68"/>
                  </a:cubicBezTo>
                  <a:cubicBezTo>
                    <a:pt x="179" y="78"/>
                    <a:pt x="179" y="78"/>
                    <a:pt x="179" y="78"/>
                  </a:cubicBezTo>
                  <a:cubicBezTo>
                    <a:pt x="154" y="93"/>
                    <a:pt x="154" y="93"/>
                    <a:pt x="154" y="93"/>
                  </a:cubicBezTo>
                  <a:cubicBezTo>
                    <a:pt x="143" y="99"/>
                    <a:pt x="143" y="99"/>
                    <a:pt x="143" y="99"/>
                  </a:cubicBezTo>
                  <a:cubicBezTo>
                    <a:pt x="141" y="100"/>
                    <a:pt x="141" y="100"/>
                    <a:pt x="141" y="100"/>
                  </a:cubicBezTo>
                  <a:cubicBezTo>
                    <a:pt x="140" y="99"/>
                    <a:pt x="139" y="98"/>
                    <a:pt x="138" y="98"/>
                  </a:cubicBezTo>
                  <a:cubicBezTo>
                    <a:pt x="143" y="90"/>
                    <a:pt x="143" y="90"/>
                    <a:pt x="143" y="90"/>
                  </a:cubicBezTo>
                  <a:cubicBezTo>
                    <a:pt x="154" y="71"/>
                    <a:pt x="154" y="71"/>
                    <a:pt x="154" y="71"/>
                  </a:cubicBezTo>
                  <a:lnTo>
                    <a:pt x="171" y="41"/>
                  </a:lnTo>
                  <a:close/>
                  <a:moveTo>
                    <a:pt x="125" y="26"/>
                  </a:moveTo>
                  <a:cubicBezTo>
                    <a:pt x="131" y="27"/>
                    <a:pt x="137" y="28"/>
                    <a:pt x="143" y="29"/>
                  </a:cubicBezTo>
                  <a:cubicBezTo>
                    <a:pt x="147" y="30"/>
                    <a:pt x="150" y="31"/>
                    <a:pt x="154" y="33"/>
                  </a:cubicBezTo>
                  <a:cubicBezTo>
                    <a:pt x="156" y="34"/>
                    <a:pt x="158" y="35"/>
                    <a:pt x="161" y="36"/>
                  </a:cubicBezTo>
                  <a:cubicBezTo>
                    <a:pt x="154" y="48"/>
                    <a:pt x="154" y="48"/>
                    <a:pt x="154" y="48"/>
                  </a:cubicBezTo>
                  <a:cubicBezTo>
                    <a:pt x="143" y="67"/>
                    <a:pt x="143" y="67"/>
                    <a:pt x="143" y="67"/>
                  </a:cubicBezTo>
                  <a:cubicBezTo>
                    <a:pt x="128" y="92"/>
                    <a:pt x="128" y="92"/>
                    <a:pt x="128" y="92"/>
                  </a:cubicBezTo>
                  <a:cubicBezTo>
                    <a:pt x="127" y="92"/>
                    <a:pt x="126" y="91"/>
                    <a:pt x="125" y="91"/>
                  </a:cubicBezTo>
                  <a:lnTo>
                    <a:pt x="125" y="26"/>
                  </a:lnTo>
                  <a:close/>
                  <a:moveTo>
                    <a:pt x="138" y="119"/>
                  </a:moveTo>
                  <a:cubicBezTo>
                    <a:pt x="138" y="130"/>
                    <a:pt x="130" y="138"/>
                    <a:pt x="119" y="138"/>
                  </a:cubicBezTo>
                  <a:cubicBezTo>
                    <a:pt x="109" y="138"/>
                    <a:pt x="100" y="130"/>
                    <a:pt x="100" y="119"/>
                  </a:cubicBezTo>
                  <a:cubicBezTo>
                    <a:pt x="100" y="109"/>
                    <a:pt x="109" y="100"/>
                    <a:pt x="119" y="100"/>
                  </a:cubicBezTo>
                  <a:cubicBezTo>
                    <a:pt x="130" y="100"/>
                    <a:pt x="138" y="109"/>
                    <a:pt x="138" y="119"/>
                  </a:cubicBezTo>
                  <a:close/>
                  <a:moveTo>
                    <a:pt x="85" y="33"/>
                  </a:moveTo>
                  <a:cubicBezTo>
                    <a:pt x="88" y="31"/>
                    <a:pt x="92" y="30"/>
                    <a:pt x="96" y="29"/>
                  </a:cubicBezTo>
                  <a:cubicBezTo>
                    <a:pt x="101" y="28"/>
                    <a:pt x="107" y="27"/>
                    <a:pt x="114" y="26"/>
                  </a:cubicBezTo>
                  <a:cubicBezTo>
                    <a:pt x="114" y="91"/>
                    <a:pt x="114" y="91"/>
                    <a:pt x="114" y="91"/>
                  </a:cubicBezTo>
                  <a:cubicBezTo>
                    <a:pt x="112" y="91"/>
                    <a:pt x="111" y="92"/>
                    <a:pt x="110" y="92"/>
                  </a:cubicBezTo>
                  <a:cubicBezTo>
                    <a:pt x="96" y="67"/>
                    <a:pt x="96" y="67"/>
                    <a:pt x="96" y="67"/>
                  </a:cubicBezTo>
                  <a:cubicBezTo>
                    <a:pt x="85" y="48"/>
                    <a:pt x="85" y="48"/>
                    <a:pt x="85" y="48"/>
                  </a:cubicBezTo>
                  <a:cubicBezTo>
                    <a:pt x="78" y="36"/>
                    <a:pt x="78" y="36"/>
                    <a:pt x="78" y="36"/>
                  </a:cubicBezTo>
                  <a:cubicBezTo>
                    <a:pt x="80" y="35"/>
                    <a:pt x="82" y="34"/>
                    <a:pt x="85" y="33"/>
                  </a:cubicBezTo>
                  <a:close/>
                  <a:moveTo>
                    <a:pt x="59" y="48"/>
                  </a:moveTo>
                  <a:cubicBezTo>
                    <a:pt x="62" y="46"/>
                    <a:pt x="65" y="43"/>
                    <a:pt x="68" y="41"/>
                  </a:cubicBezTo>
                  <a:cubicBezTo>
                    <a:pt x="85" y="71"/>
                    <a:pt x="85" y="71"/>
                    <a:pt x="85" y="71"/>
                  </a:cubicBezTo>
                  <a:cubicBezTo>
                    <a:pt x="96" y="90"/>
                    <a:pt x="96" y="90"/>
                    <a:pt x="96" y="90"/>
                  </a:cubicBezTo>
                  <a:cubicBezTo>
                    <a:pt x="100" y="98"/>
                    <a:pt x="100" y="98"/>
                    <a:pt x="100" y="98"/>
                  </a:cubicBezTo>
                  <a:cubicBezTo>
                    <a:pt x="99" y="98"/>
                    <a:pt x="98" y="99"/>
                    <a:pt x="98" y="100"/>
                  </a:cubicBezTo>
                  <a:cubicBezTo>
                    <a:pt x="96" y="99"/>
                    <a:pt x="96" y="99"/>
                    <a:pt x="96" y="99"/>
                  </a:cubicBezTo>
                  <a:cubicBezTo>
                    <a:pt x="85" y="93"/>
                    <a:pt x="85" y="93"/>
                    <a:pt x="85" y="93"/>
                  </a:cubicBezTo>
                  <a:cubicBezTo>
                    <a:pt x="59" y="78"/>
                    <a:pt x="59" y="78"/>
                    <a:pt x="59" y="78"/>
                  </a:cubicBezTo>
                  <a:cubicBezTo>
                    <a:pt x="42" y="68"/>
                    <a:pt x="42" y="68"/>
                    <a:pt x="42" y="68"/>
                  </a:cubicBezTo>
                  <a:cubicBezTo>
                    <a:pt x="46" y="60"/>
                    <a:pt x="52" y="54"/>
                    <a:pt x="59" y="48"/>
                  </a:cubicBezTo>
                  <a:close/>
                  <a:moveTo>
                    <a:pt x="36" y="78"/>
                  </a:moveTo>
                  <a:cubicBezTo>
                    <a:pt x="59" y="91"/>
                    <a:pt x="59" y="91"/>
                    <a:pt x="59" y="91"/>
                  </a:cubicBezTo>
                  <a:cubicBezTo>
                    <a:pt x="85" y="106"/>
                    <a:pt x="85" y="106"/>
                    <a:pt x="85" y="106"/>
                  </a:cubicBezTo>
                  <a:cubicBezTo>
                    <a:pt x="92" y="110"/>
                    <a:pt x="92" y="110"/>
                    <a:pt x="92" y="110"/>
                  </a:cubicBezTo>
                  <a:cubicBezTo>
                    <a:pt x="92" y="111"/>
                    <a:pt x="91" y="112"/>
                    <a:pt x="91" y="113"/>
                  </a:cubicBezTo>
                  <a:cubicBezTo>
                    <a:pt x="85" y="113"/>
                    <a:pt x="85" y="113"/>
                    <a:pt x="85" y="113"/>
                  </a:cubicBezTo>
                  <a:cubicBezTo>
                    <a:pt x="59" y="113"/>
                    <a:pt x="59" y="113"/>
                    <a:pt x="59" y="113"/>
                  </a:cubicBezTo>
                  <a:cubicBezTo>
                    <a:pt x="26" y="113"/>
                    <a:pt x="26" y="113"/>
                    <a:pt x="26" y="113"/>
                  </a:cubicBezTo>
                  <a:cubicBezTo>
                    <a:pt x="27" y="101"/>
                    <a:pt x="30" y="88"/>
                    <a:pt x="36" y="78"/>
                  </a:cubicBezTo>
                  <a:close/>
                  <a:moveTo>
                    <a:pt x="59" y="125"/>
                  </a:moveTo>
                  <a:cubicBezTo>
                    <a:pt x="85" y="125"/>
                    <a:pt x="85" y="125"/>
                    <a:pt x="85" y="125"/>
                  </a:cubicBezTo>
                  <a:cubicBezTo>
                    <a:pt x="91" y="125"/>
                    <a:pt x="91" y="125"/>
                    <a:pt x="91" y="125"/>
                  </a:cubicBezTo>
                  <a:cubicBezTo>
                    <a:pt x="91" y="126"/>
                    <a:pt x="92" y="127"/>
                    <a:pt x="92" y="128"/>
                  </a:cubicBezTo>
                  <a:cubicBezTo>
                    <a:pt x="85" y="132"/>
                    <a:pt x="85" y="132"/>
                    <a:pt x="85" y="132"/>
                  </a:cubicBezTo>
                  <a:cubicBezTo>
                    <a:pt x="59" y="147"/>
                    <a:pt x="59" y="147"/>
                    <a:pt x="59" y="147"/>
                  </a:cubicBezTo>
                  <a:cubicBezTo>
                    <a:pt x="36" y="161"/>
                    <a:pt x="36" y="161"/>
                    <a:pt x="36" y="161"/>
                  </a:cubicBezTo>
                  <a:cubicBezTo>
                    <a:pt x="30" y="150"/>
                    <a:pt x="27" y="138"/>
                    <a:pt x="26" y="125"/>
                  </a:cubicBezTo>
                  <a:lnTo>
                    <a:pt x="59" y="125"/>
                  </a:lnTo>
                  <a:close/>
                </a:path>
              </a:pathLst>
            </a:custGeom>
            <a:solidFill>
              <a:schemeClr val="accent5"/>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chemeClr val="tx1">
                    <a:lumMod val="75000"/>
                    <a:lumOff val="25000"/>
                  </a:schemeClr>
                </a:solidFill>
                <a:latin typeface="Arial"/>
                <a:ea typeface="Arial"/>
                <a:cs typeface="Arial"/>
                <a:sym typeface="Arial"/>
              </a:endParaRPr>
            </a:p>
          </p:txBody>
        </p:sp>
        <p:sp>
          <p:nvSpPr>
            <p:cNvPr id="509" name="Google Shape;509;p95"/>
            <p:cNvSpPr/>
            <p:nvPr/>
          </p:nvSpPr>
          <p:spPr>
            <a:xfrm>
              <a:off x="3889375" y="2009775"/>
              <a:ext cx="377825" cy="395288"/>
            </a:xfrm>
            <a:custGeom>
              <a:avLst/>
              <a:gdLst/>
              <a:ahLst/>
              <a:cxnLst/>
              <a:rect l="l" t="t" r="r" b="b"/>
              <a:pathLst>
                <a:path w="100" h="105" extrusionOk="0">
                  <a:moveTo>
                    <a:pt x="95" y="79"/>
                  </a:moveTo>
                  <a:cubicBezTo>
                    <a:pt x="97" y="75"/>
                    <a:pt x="98" y="72"/>
                    <a:pt x="100" y="69"/>
                  </a:cubicBezTo>
                  <a:cubicBezTo>
                    <a:pt x="89" y="62"/>
                    <a:pt x="89" y="62"/>
                    <a:pt x="89" y="62"/>
                  </a:cubicBezTo>
                  <a:cubicBezTo>
                    <a:pt x="90" y="59"/>
                    <a:pt x="90" y="56"/>
                    <a:pt x="90" y="53"/>
                  </a:cubicBezTo>
                  <a:cubicBezTo>
                    <a:pt x="90" y="49"/>
                    <a:pt x="90" y="46"/>
                    <a:pt x="89" y="43"/>
                  </a:cubicBezTo>
                  <a:cubicBezTo>
                    <a:pt x="100" y="37"/>
                    <a:pt x="100" y="37"/>
                    <a:pt x="100" y="37"/>
                  </a:cubicBezTo>
                  <a:cubicBezTo>
                    <a:pt x="98" y="33"/>
                    <a:pt x="97" y="30"/>
                    <a:pt x="95" y="27"/>
                  </a:cubicBezTo>
                  <a:cubicBezTo>
                    <a:pt x="93" y="23"/>
                    <a:pt x="91" y="20"/>
                    <a:pt x="89" y="18"/>
                  </a:cubicBezTo>
                  <a:cubicBezTo>
                    <a:pt x="78" y="24"/>
                    <a:pt x="78" y="24"/>
                    <a:pt x="78" y="24"/>
                  </a:cubicBezTo>
                  <a:cubicBezTo>
                    <a:pt x="77" y="23"/>
                    <a:pt x="77" y="23"/>
                    <a:pt x="76" y="22"/>
                  </a:cubicBezTo>
                  <a:cubicBezTo>
                    <a:pt x="75" y="21"/>
                    <a:pt x="74" y="20"/>
                    <a:pt x="73" y="19"/>
                  </a:cubicBezTo>
                  <a:cubicBezTo>
                    <a:pt x="70" y="17"/>
                    <a:pt x="66" y="16"/>
                    <a:pt x="63" y="14"/>
                  </a:cubicBezTo>
                  <a:cubicBezTo>
                    <a:pt x="62" y="14"/>
                    <a:pt x="61" y="14"/>
                    <a:pt x="61" y="14"/>
                  </a:cubicBezTo>
                  <a:cubicBezTo>
                    <a:pt x="61" y="2"/>
                    <a:pt x="61" y="2"/>
                    <a:pt x="61" y="2"/>
                  </a:cubicBezTo>
                  <a:cubicBezTo>
                    <a:pt x="57" y="1"/>
                    <a:pt x="54" y="0"/>
                    <a:pt x="50" y="0"/>
                  </a:cubicBezTo>
                  <a:cubicBezTo>
                    <a:pt x="46" y="0"/>
                    <a:pt x="43" y="1"/>
                    <a:pt x="39" y="2"/>
                  </a:cubicBezTo>
                  <a:cubicBezTo>
                    <a:pt x="39" y="14"/>
                    <a:pt x="39" y="14"/>
                    <a:pt x="39" y="14"/>
                  </a:cubicBezTo>
                  <a:cubicBezTo>
                    <a:pt x="38" y="14"/>
                    <a:pt x="38" y="14"/>
                    <a:pt x="37" y="14"/>
                  </a:cubicBezTo>
                  <a:cubicBezTo>
                    <a:pt x="34" y="16"/>
                    <a:pt x="30" y="17"/>
                    <a:pt x="27" y="19"/>
                  </a:cubicBezTo>
                  <a:cubicBezTo>
                    <a:pt x="26" y="20"/>
                    <a:pt x="25" y="21"/>
                    <a:pt x="24" y="22"/>
                  </a:cubicBezTo>
                  <a:cubicBezTo>
                    <a:pt x="23" y="23"/>
                    <a:pt x="22" y="23"/>
                    <a:pt x="22" y="24"/>
                  </a:cubicBezTo>
                  <a:cubicBezTo>
                    <a:pt x="11" y="18"/>
                    <a:pt x="11" y="18"/>
                    <a:pt x="11" y="18"/>
                  </a:cubicBezTo>
                  <a:cubicBezTo>
                    <a:pt x="9" y="20"/>
                    <a:pt x="7" y="23"/>
                    <a:pt x="5" y="27"/>
                  </a:cubicBezTo>
                  <a:cubicBezTo>
                    <a:pt x="3" y="30"/>
                    <a:pt x="1" y="33"/>
                    <a:pt x="0" y="37"/>
                  </a:cubicBezTo>
                  <a:cubicBezTo>
                    <a:pt x="11" y="43"/>
                    <a:pt x="11" y="43"/>
                    <a:pt x="11" y="43"/>
                  </a:cubicBezTo>
                  <a:cubicBezTo>
                    <a:pt x="10" y="46"/>
                    <a:pt x="10" y="49"/>
                    <a:pt x="10" y="53"/>
                  </a:cubicBezTo>
                  <a:cubicBezTo>
                    <a:pt x="10" y="56"/>
                    <a:pt x="10" y="59"/>
                    <a:pt x="11" y="62"/>
                  </a:cubicBezTo>
                  <a:cubicBezTo>
                    <a:pt x="0" y="69"/>
                    <a:pt x="0" y="69"/>
                    <a:pt x="0" y="69"/>
                  </a:cubicBezTo>
                  <a:cubicBezTo>
                    <a:pt x="1" y="72"/>
                    <a:pt x="3" y="75"/>
                    <a:pt x="5" y="79"/>
                  </a:cubicBezTo>
                  <a:cubicBezTo>
                    <a:pt x="7" y="82"/>
                    <a:pt x="9" y="85"/>
                    <a:pt x="11" y="88"/>
                  </a:cubicBezTo>
                  <a:cubicBezTo>
                    <a:pt x="22" y="81"/>
                    <a:pt x="22" y="81"/>
                    <a:pt x="22" y="81"/>
                  </a:cubicBezTo>
                  <a:cubicBezTo>
                    <a:pt x="22" y="82"/>
                    <a:pt x="23" y="83"/>
                    <a:pt x="24" y="83"/>
                  </a:cubicBezTo>
                  <a:cubicBezTo>
                    <a:pt x="25" y="84"/>
                    <a:pt x="26" y="85"/>
                    <a:pt x="27" y="86"/>
                  </a:cubicBezTo>
                  <a:cubicBezTo>
                    <a:pt x="30" y="88"/>
                    <a:pt x="34" y="90"/>
                    <a:pt x="37" y="91"/>
                  </a:cubicBezTo>
                  <a:cubicBezTo>
                    <a:pt x="38" y="91"/>
                    <a:pt x="38" y="91"/>
                    <a:pt x="39" y="91"/>
                  </a:cubicBezTo>
                  <a:cubicBezTo>
                    <a:pt x="39" y="104"/>
                    <a:pt x="39" y="104"/>
                    <a:pt x="39" y="104"/>
                  </a:cubicBezTo>
                  <a:cubicBezTo>
                    <a:pt x="43" y="104"/>
                    <a:pt x="46" y="105"/>
                    <a:pt x="50" y="105"/>
                  </a:cubicBezTo>
                  <a:cubicBezTo>
                    <a:pt x="54" y="105"/>
                    <a:pt x="57" y="104"/>
                    <a:pt x="61" y="104"/>
                  </a:cubicBezTo>
                  <a:cubicBezTo>
                    <a:pt x="61" y="91"/>
                    <a:pt x="61" y="91"/>
                    <a:pt x="61" y="91"/>
                  </a:cubicBezTo>
                  <a:cubicBezTo>
                    <a:pt x="61" y="91"/>
                    <a:pt x="62" y="91"/>
                    <a:pt x="63" y="91"/>
                  </a:cubicBezTo>
                  <a:cubicBezTo>
                    <a:pt x="66" y="90"/>
                    <a:pt x="70" y="88"/>
                    <a:pt x="73" y="86"/>
                  </a:cubicBezTo>
                  <a:cubicBezTo>
                    <a:pt x="74" y="85"/>
                    <a:pt x="75" y="84"/>
                    <a:pt x="76" y="83"/>
                  </a:cubicBezTo>
                  <a:cubicBezTo>
                    <a:pt x="77" y="83"/>
                    <a:pt x="77" y="82"/>
                    <a:pt x="78" y="81"/>
                  </a:cubicBezTo>
                  <a:cubicBezTo>
                    <a:pt x="89" y="88"/>
                    <a:pt x="89" y="88"/>
                    <a:pt x="89" y="88"/>
                  </a:cubicBezTo>
                  <a:cubicBezTo>
                    <a:pt x="91" y="85"/>
                    <a:pt x="93" y="82"/>
                    <a:pt x="95" y="79"/>
                  </a:cubicBezTo>
                  <a:close/>
                  <a:moveTo>
                    <a:pt x="71" y="36"/>
                  </a:moveTo>
                  <a:cubicBezTo>
                    <a:pt x="71" y="36"/>
                    <a:pt x="72" y="36"/>
                    <a:pt x="73" y="36"/>
                  </a:cubicBezTo>
                  <a:cubicBezTo>
                    <a:pt x="74" y="36"/>
                    <a:pt x="75" y="37"/>
                    <a:pt x="76" y="38"/>
                  </a:cubicBezTo>
                  <a:cubicBezTo>
                    <a:pt x="76" y="38"/>
                    <a:pt x="76" y="39"/>
                    <a:pt x="76" y="39"/>
                  </a:cubicBezTo>
                  <a:cubicBezTo>
                    <a:pt x="76" y="39"/>
                    <a:pt x="76" y="40"/>
                    <a:pt x="76" y="40"/>
                  </a:cubicBezTo>
                  <a:cubicBezTo>
                    <a:pt x="76" y="41"/>
                    <a:pt x="75" y="42"/>
                    <a:pt x="74" y="43"/>
                  </a:cubicBezTo>
                  <a:cubicBezTo>
                    <a:pt x="74" y="43"/>
                    <a:pt x="73" y="43"/>
                    <a:pt x="73" y="43"/>
                  </a:cubicBezTo>
                  <a:cubicBezTo>
                    <a:pt x="71" y="43"/>
                    <a:pt x="70" y="42"/>
                    <a:pt x="70" y="41"/>
                  </a:cubicBezTo>
                  <a:cubicBezTo>
                    <a:pt x="69" y="40"/>
                    <a:pt x="69" y="37"/>
                    <a:pt x="71" y="36"/>
                  </a:cubicBezTo>
                  <a:close/>
                  <a:moveTo>
                    <a:pt x="61" y="29"/>
                  </a:moveTo>
                  <a:cubicBezTo>
                    <a:pt x="61" y="28"/>
                    <a:pt x="62" y="27"/>
                    <a:pt x="63" y="27"/>
                  </a:cubicBezTo>
                  <a:cubicBezTo>
                    <a:pt x="63" y="27"/>
                    <a:pt x="63" y="27"/>
                    <a:pt x="64" y="28"/>
                  </a:cubicBezTo>
                  <a:cubicBezTo>
                    <a:pt x="65" y="28"/>
                    <a:pt x="65" y="30"/>
                    <a:pt x="64" y="31"/>
                  </a:cubicBezTo>
                  <a:cubicBezTo>
                    <a:pt x="64" y="31"/>
                    <a:pt x="63" y="32"/>
                    <a:pt x="63" y="32"/>
                  </a:cubicBezTo>
                  <a:cubicBezTo>
                    <a:pt x="62" y="32"/>
                    <a:pt x="62" y="32"/>
                    <a:pt x="62" y="31"/>
                  </a:cubicBezTo>
                  <a:cubicBezTo>
                    <a:pt x="61" y="31"/>
                    <a:pt x="60" y="30"/>
                    <a:pt x="61" y="29"/>
                  </a:cubicBezTo>
                  <a:close/>
                  <a:moveTo>
                    <a:pt x="50" y="23"/>
                  </a:moveTo>
                  <a:cubicBezTo>
                    <a:pt x="52" y="23"/>
                    <a:pt x="53" y="24"/>
                    <a:pt x="53" y="26"/>
                  </a:cubicBezTo>
                  <a:cubicBezTo>
                    <a:pt x="53" y="28"/>
                    <a:pt x="52" y="30"/>
                    <a:pt x="50" y="30"/>
                  </a:cubicBezTo>
                  <a:cubicBezTo>
                    <a:pt x="48" y="30"/>
                    <a:pt x="46" y="28"/>
                    <a:pt x="46" y="26"/>
                  </a:cubicBezTo>
                  <a:cubicBezTo>
                    <a:pt x="46" y="24"/>
                    <a:pt x="48" y="23"/>
                    <a:pt x="50" y="23"/>
                  </a:cubicBezTo>
                  <a:close/>
                  <a:moveTo>
                    <a:pt x="23" y="55"/>
                  </a:moveTo>
                  <a:cubicBezTo>
                    <a:pt x="22" y="54"/>
                    <a:pt x="21" y="53"/>
                    <a:pt x="22" y="52"/>
                  </a:cubicBezTo>
                  <a:cubicBezTo>
                    <a:pt x="22" y="51"/>
                    <a:pt x="23" y="51"/>
                    <a:pt x="24" y="51"/>
                  </a:cubicBezTo>
                  <a:cubicBezTo>
                    <a:pt x="24" y="51"/>
                    <a:pt x="24" y="51"/>
                    <a:pt x="25" y="51"/>
                  </a:cubicBezTo>
                  <a:cubicBezTo>
                    <a:pt x="26" y="52"/>
                    <a:pt x="26" y="53"/>
                    <a:pt x="26" y="54"/>
                  </a:cubicBezTo>
                  <a:cubicBezTo>
                    <a:pt x="25" y="55"/>
                    <a:pt x="24" y="55"/>
                    <a:pt x="24" y="55"/>
                  </a:cubicBezTo>
                  <a:cubicBezTo>
                    <a:pt x="23" y="55"/>
                    <a:pt x="23" y="55"/>
                    <a:pt x="23" y="55"/>
                  </a:cubicBezTo>
                  <a:close/>
                  <a:moveTo>
                    <a:pt x="29" y="69"/>
                  </a:moveTo>
                  <a:cubicBezTo>
                    <a:pt x="28" y="69"/>
                    <a:pt x="28" y="69"/>
                    <a:pt x="27" y="69"/>
                  </a:cubicBezTo>
                  <a:cubicBezTo>
                    <a:pt x="26" y="69"/>
                    <a:pt x="25" y="69"/>
                    <a:pt x="24" y="67"/>
                  </a:cubicBezTo>
                  <a:cubicBezTo>
                    <a:pt x="24" y="67"/>
                    <a:pt x="24" y="67"/>
                    <a:pt x="24" y="66"/>
                  </a:cubicBezTo>
                  <a:cubicBezTo>
                    <a:pt x="24" y="66"/>
                    <a:pt x="24" y="66"/>
                    <a:pt x="24" y="65"/>
                  </a:cubicBezTo>
                  <a:cubicBezTo>
                    <a:pt x="24" y="64"/>
                    <a:pt x="24" y="63"/>
                    <a:pt x="25" y="63"/>
                  </a:cubicBezTo>
                  <a:cubicBezTo>
                    <a:pt x="26" y="62"/>
                    <a:pt x="27" y="62"/>
                    <a:pt x="27" y="62"/>
                  </a:cubicBezTo>
                  <a:cubicBezTo>
                    <a:pt x="28" y="62"/>
                    <a:pt x="30" y="63"/>
                    <a:pt x="30" y="64"/>
                  </a:cubicBezTo>
                  <a:cubicBezTo>
                    <a:pt x="31" y="66"/>
                    <a:pt x="31" y="68"/>
                    <a:pt x="29" y="69"/>
                  </a:cubicBezTo>
                  <a:close/>
                  <a:moveTo>
                    <a:pt x="30" y="41"/>
                  </a:moveTo>
                  <a:cubicBezTo>
                    <a:pt x="30" y="42"/>
                    <a:pt x="28" y="43"/>
                    <a:pt x="27" y="43"/>
                  </a:cubicBezTo>
                  <a:cubicBezTo>
                    <a:pt x="27" y="43"/>
                    <a:pt x="26" y="43"/>
                    <a:pt x="25" y="43"/>
                  </a:cubicBezTo>
                  <a:cubicBezTo>
                    <a:pt x="24" y="42"/>
                    <a:pt x="24" y="41"/>
                    <a:pt x="24" y="40"/>
                  </a:cubicBezTo>
                  <a:cubicBezTo>
                    <a:pt x="24" y="40"/>
                    <a:pt x="24" y="39"/>
                    <a:pt x="24" y="39"/>
                  </a:cubicBezTo>
                  <a:cubicBezTo>
                    <a:pt x="24" y="39"/>
                    <a:pt x="24" y="38"/>
                    <a:pt x="24" y="38"/>
                  </a:cubicBezTo>
                  <a:cubicBezTo>
                    <a:pt x="25" y="37"/>
                    <a:pt x="26" y="36"/>
                    <a:pt x="27" y="36"/>
                  </a:cubicBezTo>
                  <a:cubicBezTo>
                    <a:pt x="28" y="36"/>
                    <a:pt x="28" y="36"/>
                    <a:pt x="29" y="36"/>
                  </a:cubicBezTo>
                  <a:cubicBezTo>
                    <a:pt x="31" y="37"/>
                    <a:pt x="31" y="40"/>
                    <a:pt x="30" y="41"/>
                  </a:cubicBezTo>
                  <a:close/>
                  <a:moveTo>
                    <a:pt x="34" y="29"/>
                  </a:moveTo>
                  <a:cubicBezTo>
                    <a:pt x="35" y="28"/>
                    <a:pt x="36" y="28"/>
                    <a:pt x="37" y="28"/>
                  </a:cubicBezTo>
                  <a:cubicBezTo>
                    <a:pt x="37" y="28"/>
                    <a:pt x="37" y="28"/>
                    <a:pt x="37" y="28"/>
                  </a:cubicBezTo>
                  <a:cubicBezTo>
                    <a:pt x="38" y="29"/>
                    <a:pt x="39" y="30"/>
                    <a:pt x="38" y="31"/>
                  </a:cubicBezTo>
                  <a:cubicBezTo>
                    <a:pt x="38" y="32"/>
                    <a:pt x="38" y="32"/>
                    <a:pt x="37" y="32"/>
                  </a:cubicBezTo>
                  <a:cubicBezTo>
                    <a:pt x="37" y="32"/>
                    <a:pt x="36" y="32"/>
                    <a:pt x="35" y="32"/>
                  </a:cubicBezTo>
                  <a:cubicBezTo>
                    <a:pt x="34" y="31"/>
                    <a:pt x="34" y="30"/>
                    <a:pt x="34" y="29"/>
                  </a:cubicBezTo>
                  <a:close/>
                  <a:moveTo>
                    <a:pt x="39" y="77"/>
                  </a:moveTo>
                  <a:cubicBezTo>
                    <a:pt x="39" y="77"/>
                    <a:pt x="38" y="78"/>
                    <a:pt x="37" y="78"/>
                  </a:cubicBezTo>
                  <a:cubicBezTo>
                    <a:pt x="37" y="78"/>
                    <a:pt x="37" y="78"/>
                    <a:pt x="36" y="77"/>
                  </a:cubicBezTo>
                  <a:cubicBezTo>
                    <a:pt x="35" y="77"/>
                    <a:pt x="35" y="76"/>
                    <a:pt x="35" y="75"/>
                  </a:cubicBezTo>
                  <a:cubicBezTo>
                    <a:pt x="36" y="74"/>
                    <a:pt x="37" y="73"/>
                    <a:pt x="37" y="73"/>
                  </a:cubicBezTo>
                  <a:cubicBezTo>
                    <a:pt x="38" y="73"/>
                    <a:pt x="38" y="74"/>
                    <a:pt x="38" y="74"/>
                  </a:cubicBezTo>
                  <a:cubicBezTo>
                    <a:pt x="39" y="74"/>
                    <a:pt x="40" y="76"/>
                    <a:pt x="39" y="77"/>
                  </a:cubicBezTo>
                  <a:close/>
                  <a:moveTo>
                    <a:pt x="50" y="82"/>
                  </a:moveTo>
                  <a:cubicBezTo>
                    <a:pt x="48" y="82"/>
                    <a:pt x="46" y="81"/>
                    <a:pt x="46" y="79"/>
                  </a:cubicBezTo>
                  <a:cubicBezTo>
                    <a:pt x="46" y="77"/>
                    <a:pt x="48" y="75"/>
                    <a:pt x="50" y="75"/>
                  </a:cubicBezTo>
                  <a:cubicBezTo>
                    <a:pt x="52" y="75"/>
                    <a:pt x="53" y="77"/>
                    <a:pt x="53" y="79"/>
                  </a:cubicBezTo>
                  <a:cubicBezTo>
                    <a:pt x="53" y="81"/>
                    <a:pt x="52" y="82"/>
                    <a:pt x="50" y="82"/>
                  </a:cubicBezTo>
                  <a:close/>
                  <a:moveTo>
                    <a:pt x="50" y="65"/>
                  </a:moveTo>
                  <a:cubicBezTo>
                    <a:pt x="43" y="65"/>
                    <a:pt x="38" y="59"/>
                    <a:pt x="38" y="53"/>
                  </a:cubicBezTo>
                  <a:cubicBezTo>
                    <a:pt x="38" y="46"/>
                    <a:pt x="43" y="40"/>
                    <a:pt x="50" y="40"/>
                  </a:cubicBezTo>
                  <a:cubicBezTo>
                    <a:pt x="57" y="40"/>
                    <a:pt x="62" y="46"/>
                    <a:pt x="62" y="53"/>
                  </a:cubicBezTo>
                  <a:cubicBezTo>
                    <a:pt x="62" y="59"/>
                    <a:pt x="57" y="65"/>
                    <a:pt x="50" y="65"/>
                  </a:cubicBezTo>
                  <a:close/>
                  <a:moveTo>
                    <a:pt x="65" y="76"/>
                  </a:moveTo>
                  <a:cubicBezTo>
                    <a:pt x="65" y="77"/>
                    <a:pt x="64" y="77"/>
                    <a:pt x="63" y="77"/>
                  </a:cubicBezTo>
                  <a:cubicBezTo>
                    <a:pt x="63" y="77"/>
                    <a:pt x="63" y="77"/>
                    <a:pt x="63" y="77"/>
                  </a:cubicBezTo>
                  <a:cubicBezTo>
                    <a:pt x="61" y="76"/>
                    <a:pt x="61" y="75"/>
                    <a:pt x="62" y="74"/>
                  </a:cubicBezTo>
                  <a:cubicBezTo>
                    <a:pt x="62" y="74"/>
                    <a:pt x="62" y="73"/>
                    <a:pt x="63" y="73"/>
                  </a:cubicBezTo>
                  <a:cubicBezTo>
                    <a:pt x="63" y="73"/>
                    <a:pt x="64" y="73"/>
                    <a:pt x="65" y="73"/>
                  </a:cubicBezTo>
                  <a:cubicBezTo>
                    <a:pt x="66" y="74"/>
                    <a:pt x="66" y="75"/>
                    <a:pt x="65" y="76"/>
                  </a:cubicBezTo>
                  <a:close/>
                  <a:moveTo>
                    <a:pt x="76" y="66"/>
                  </a:moveTo>
                  <a:cubicBezTo>
                    <a:pt x="76" y="67"/>
                    <a:pt x="76" y="67"/>
                    <a:pt x="76" y="67"/>
                  </a:cubicBezTo>
                  <a:cubicBezTo>
                    <a:pt x="75" y="69"/>
                    <a:pt x="74" y="69"/>
                    <a:pt x="73" y="69"/>
                  </a:cubicBezTo>
                  <a:cubicBezTo>
                    <a:pt x="72" y="69"/>
                    <a:pt x="71" y="69"/>
                    <a:pt x="71" y="69"/>
                  </a:cubicBezTo>
                  <a:cubicBezTo>
                    <a:pt x="69" y="68"/>
                    <a:pt x="69" y="66"/>
                    <a:pt x="70" y="64"/>
                  </a:cubicBezTo>
                  <a:cubicBezTo>
                    <a:pt x="70" y="63"/>
                    <a:pt x="71" y="62"/>
                    <a:pt x="73" y="62"/>
                  </a:cubicBezTo>
                  <a:cubicBezTo>
                    <a:pt x="73" y="62"/>
                    <a:pt x="74" y="62"/>
                    <a:pt x="74" y="63"/>
                  </a:cubicBezTo>
                  <a:cubicBezTo>
                    <a:pt x="75" y="63"/>
                    <a:pt x="76" y="64"/>
                    <a:pt x="76" y="65"/>
                  </a:cubicBezTo>
                  <a:cubicBezTo>
                    <a:pt x="76" y="66"/>
                    <a:pt x="76" y="66"/>
                    <a:pt x="76" y="66"/>
                  </a:cubicBezTo>
                  <a:close/>
                  <a:moveTo>
                    <a:pt x="78" y="53"/>
                  </a:moveTo>
                  <a:cubicBezTo>
                    <a:pt x="78" y="54"/>
                    <a:pt x="77" y="54"/>
                    <a:pt x="76" y="54"/>
                  </a:cubicBezTo>
                  <a:cubicBezTo>
                    <a:pt x="76" y="54"/>
                    <a:pt x="75" y="54"/>
                    <a:pt x="75" y="54"/>
                  </a:cubicBezTo>
                  <a:cubicBezTo>
                    <a:pt x="74" y="53"/>
                    <a:pt x="74" y="52"/>
                    <a:pt x="74" y="51"/>
                  </a:cubicBezTo>
                  <a:cubicBezTo>
                    <a:pt x="75" y="50"/>
                    <a:pt x="75" y="50"/>
                    <a:pt x="76" y="50"/>
                  </a:cubicBezTo>
                  <a:cubicBezTo>
                    <a:pt x="77" y="50"/>
                    <a:pt x="77" y="50"/>
                    <a:pt x="77" y="50"/>
                  </a:cubicBezTo>
                  <a:cubicBezTo>
                    <a:pt x="78" y="51"/>
                    <a:pt x="79" y="52"/>
                    <a:pt x="78" y="53"/>
                  </a:cubicBezTo>
                  <a:close/>
                </a:path>
              </a:pathLst>
            </a:custGeom>
            <a:solidFill>
              <a:schemeClr val="accent5"/>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chemeClr val="tx1">
                    <a:lumMod val="75000"/>
                    <a:lumOff val="25000"/>
                  </a:schemeClr>
                </a:solidFill>
                <a:latin typeface="Arial"/>
                <a:ea typeface="Arial"/>
                <a:cs typeface="Arial"/>
                <a:sym typeface="Arial"/>
              </a:endParaRPr>
            </a:p>
          </p:txBody>
        </p:sp>
        <p:sp>
          <p:nvSpPr>
            <p:cNvPr id="510" name="Google Shape;510;p95"/>
            <p:cNvSpPr/>
            <p:nvPr/>
          </p:nvSpPr>
          <p:spPr>
            <a:xfrm>
              <a:off x="5205413" y="1862138"/>
              <a:ext cx="271463" cy="266700"/>
            </a:xfrm>
            <a:custGeom>
              <a:avLst/>
              <a:gdLst/>
              <a:ahLst/>
              <a:cxnLst/>
              <a:rect l="l" t="t" r="r" b="b"/>
              <a:pathLst>
                <a:path w="72" h="71" extrusionOk="0">
                  <a:moveTo>
                    <a:pt x="31" y="7"/>
                  </a:moveTo>
                  <a:cubicBezTo>
                    <a:pt x="29" y="7"/>
                    <a:pt x="28" y="7"/>
                    <a:pt x="26" y="8"/>
                  </a:cubicBezTo>
                  <a:cubicBezTo>
                    <a:pt x="23" y="2"/>
                    <a:pt x="23" y="2"/>
                    <a:pt x="23" y="2"/>
                  </a:cubicBezTo>
                  <a:cubicBezTo>
                    <a:pt x="21" y="3"/>
                    <a:pt x="20" y="3"/>
                    <a:pt x="18" y="4"/>
                  </a:cubicBezTo>
                  <a:cubicBezTo>
                    <a:pt x="17" y="5"/>
                    <a:pt x="15" y="6"/>
                    <a:pt x="14" y="7"/>
                  </a:cubicBezTo>
                  <a:cubicBezTo>
                    <a:pt x="17" y="13"/>
                    <a:pt x="17" y="13"/>
                    <a:pt x="17" y="13"/>
                  </a:cubicBezTo>
                  <a:cubicBezTo>
                    <a:pt x="16" y="14"/>
                    <a:pt x="15" y="15"/>
                    <a:pt x="14" y="16"/>
                  </a:cubicBezTo>
                  <a:cubicBezTo>
                    <a:pt x="8" y="13"/>
                    <a:pt x="8" y="13"/>
                    <a:pt x="8" y="13"/>
                  </a:cubicBezTo>
                  <a:cubicBezTo>
                    <a:pt x="7" y="14"/>
                    <a:pt x="6" y="16"/>
                    <a:pt x="5" y="17"/>
                  </a:cubicBezTo>
                  <a:cubicBezTo>
                    <a:pt x="4" y="19"/>
                    <a:pt x="3" y="20"/>
                    <a:pt x="3" y="22"/>
                  </a:cubicBezTo>
                  <a:cubicBezTo>
                    <a:pt x="9" y="26"/>
                    <a:pt x="9" y="26"/>
                    <a:pt x="9" y="26"/>
                  </a:cubicBezTo>
                  <a:cubicBezTo>
                    <a:pt x="8" y="27"/>
                    <a:pt x="8" y="28"/>
                    <a:pt x="8" y="30"/>
                  </a:cubicBezTo>
                  <a:cubicBezTo>
                    <a:pt x="1" y="30"/>
                    <a:pt x="1" y="30"/>
                    <a:pt x="1" y="30"/>
                  </a:cubicBezTo>
                  <a:cubicBezTo>
                    <a:pt x="0" y="32"/>
                    <a:pt x="0" y="33"/>
                    <a:pt x="0" y="35"/>
                  </a:cubicBezTo>
                  <a:cubicBezTo>
                    <a:pt x="0" y="37"/>
                    <a:pt x="0" y="39"/>
                    <a:pt x="1" y="40"/>
                  </a:cubicBezTo>
                  <a:cubicBezTo>
                    <a:pt x="8" y="40"/>
                    <a:pt x="8" y="40"/>
                    <a:pt x="8" y="40"/>
                  </a:cubicBezTo>
                  <a:cubicBezTo>
                    <a:pt x="8" y="42"/>
                    <a:pt x="8" y="43"/>
                    <a:pt x="9" y="45"/>
                  </a:cubicBezTo>
                  <a:cubicBezTo>
                    <a:pt x="3" y="48"/>
                    <a:pt x="3" y="48"/>
                    <a:pt x="3" y="48"/>
                  </a:cubicBezTo>
                  <a:cubicBezTo>
                    <a:pt x="3" y="50"/>
                    <a:pt x="4" y="51"/>
                    <a:pt x="5" y="53"/>
                  </a:cubicBezTo>
                  <a:cubicBezTo>
                    <a:pt x="6" y="54"/>
                    <a:pt x="7" y="56"/>
                    <a:pt x="8" y="57"/>
                  </a:cubicBezTo>
                  <a:cubicBezTo>
                    <a:pt x="14" y="54"/>
                    <a:pt x="14" y="54"/>
                    <a:pt x="14" y="54"/>
                  </a:cubicBezTo>
                  <a:cubicBezTo>
                    <a:pt x="15" y="55"/>
                    <a:pt x="16" y="56"/>
                    <a:pt x="17" y="57"/>
                  </a:cubicBezTo>
                  <a:cubicBezTo>
                    <a:pt x="14" y="63"/>
                    <a:pt x="14" y="63"/>
                    <a:pt x="14" y="63"/>
                  </a:cubicBezTo>
                  <a:cubicBezTo>
                    <a:pt x="15" y="64"/>
                    <a:pt x="17" y="65"/>
                    <a:pt x="18" y="66"/>
                  </a:cubicBezTo>
                  <a:cubicBezTo>
                    <a:pt x="20" y="67"/>
                    <a:pt x="21" y="68"/>
                    <a:pt x="23" y="68"/>
                  </a:cubicBezTo>
                  <a:cubicBezTo>
                    <a:pt x="26" y="62"/>
                    <a:pt x="26" y="62"/>
                    <a:pt x="26" y="62"/>
                  </a:cubicBezTo>
                  <a:cubicBezTo>
                    <a:pt x="28" y="63"/>
                    <a:pt x="29" y="63"/>
                    <a:pt x="31" y="63"/>
                  </a:cubicBezTo>
                  <a:cubicBezTo>
                    <a:pt x="31" y="70"/>
                    <a:pt x="31" y="70"/>
                    <a:pt x="31" y="70"/>
                  </a:cubicBezTo>
                  <a:cubicBezTo>
                    <a:pt x="32" y="71"/>
                    <a:pt x="34" y="71"/>
                    <a:pt x="36" y="71"/>
                  </a:cubicBezTo>
                  <a:cubicBezTo>
                    <a:pt x="38" y="71"/>
                    <a:pt x="39" y="71"/>
                    <a:pt x="41" y="70"/>
                  </a:cubicBezTo>
                  <a:cubicBezTo>
                    <a:pt x="41" y="63"/>
                    <a:pt x="41" y="63"/>
                    <a:pt x="41" y="63"/>
                  </a:cubicBezTo>
                  <a:cubicBezTo>
                    <a:pt x="43" y="63"/>
                    <a:pt x="44" y="63"/>
                    <a:pt x="46" y="62"/>
                  </a:cubicBezTo>
                  <a:cubicBezTo>
                    <a:pt x="49" y="68"/>
                    <a:pt x="49" y="68"/>
                    <a:pt x="49" y="68"/>
                  </a:cubicBezTo>
                  <a:cubicBezTo>
                    <a:pt x="51" y="68"/>
                    <a:pt x="52" y="67"/>
                    <a:pt x="54" y="66"/>
                  </a:cubicBezTo>
                  <a:cubicBezTo>
                    <a:pt x="55" y="65"/>
                    <a:pt x="57" y="64"/>
                    <a:pt x="58" y="63"/>
                  </a:cubicBezTo>
                  <a:cubicBezTo>
                    <a:pt x="55" y="57"/>
                    <a:pt x="55" y="57"/>
                    <a:pt x="55" y="57"/>
                  </a:cubicBezTo>
                  <a:cubicBezTo>
                    <a:pt x="56" y="56"/>
                    <a:pt x="57" y="55"/>
                    <a:pt x="58" y="54"/>
                  </a:cubicBezTo>
                  <a:cubicBezTo>
                    <a:pt x="64" y="57"/>
                    <a:pt x="64" y="57"/>
                    <a:pt x="64" y="57"/>
                  </a:cubicBezTo>
                  <a:cubicBezTo>
                    <a:pt x="65" y="56"/>
                    <a:pt x="66" y="54"/>
                    <a:pt x="67" y="53"/>
                  </a:cubicBezTo>
                  <a:cubicBezTo>
                    <a:pt x="68" y="51"/>
                    <a:pt x="68" y="50"/>
                    <a:pt x="69" y="48"/>
                  </a:cubicBezTo>
                  <a:cubicBezTo>
                    <a:pt x="63" y="45"/>
                    <a:pt x="63" y="45"/>
                    <a:pt x="63" y="45"/>
                  </a:cubicBezTo>
                  <a:cubicBezTo>
                    <a:pt x="64" y="43"/>
                    <a:pt x="64" y="42"/>
                    <a:pt x="64" y="40"/>
                  </a:cubicBezTo>
                  <a:cubicBezTo>
                    <a:pt x="71" y="40"/>
                    <a:pt x="71" y="40"/>
                    <a:pt x="71" y="40"/>
                  </a:cubicBezTo>
                  <a:cubicBezTo>
                    <a:pt x="71" y="39"/>
                    <a:pt x="72" y="37"/>
                    <a:pt x="72" y="35"/>
                  </a:cubicBezTo>
                  <a:cubicBezTo>
                    <a:pt x="72" y="33"/>
                    <a:pt x="71" y="32"/>
                    <a:pt x="71" y="30"/>
                  </a:cubicBezTo>
                  <a:cubicBezTo>
                    <a:pt x="64" y="30"/>
                    <a:pt x="64" y="30"/>
                    <a:pt x="64" y="30"/>
                  </a:cubicBezTo>
                  <a:cubicBezTo>
                    <a:pt x="64" y="28"/>
                    <a:pt x="64" y="27"/>
                    <a:pt x="63" y="26"/>
                  </a:cubicBezTo>
                  <a:cubicBezTo>
                    <a:pt x="69" y="22"/>
                    <a:pt x="69" y="22"/>
                    <a:pt x="69" y="22"/>
                  </a:cubicBezTo>
                  <a:cubicBezTo>
                    <a:pt x="68" y="20"/>
                    <a:pt x="68" y="19"/>
                    <a:pt x="67" y="17"/>
                  </a:cubicBezTo>
                  <a:cubicBezTo>
                    <a:pt x="66" y="16"/>
                    <a:pt x="65" y="14"/>
                    <a:pt x="64" y="13"/>
                  </a:cubicBezTo>
                  <a:cubicBezTo>
                    <a:pt x="58" y="16"/>
                    <a:pt x="58" y="16"/>
                    <a:pt x="58" y="16"/>
                  </a:cubicBezTo>
                  <a:cubicBezTo>
                    <a:pt x="57" y="15"/>
                    <a:pt x="56" y="14"/>
                    <a:pt x="55" y="13"/>
                  </a:cubicBezTo>
                  <a:cubicBezTo>
                    <a:pt x="58" y="7"/>
                    <a:pt x="58" y="7"/>
                    <a:pt x="58" y="7"/>
                  </a:cubicBezTo>
                  <a:cubicBezTo>
                    <a:pt x="57" y="6"/>
                    <a:pt x="55" y="5"/>
                    <a:pt x="54" y="4"/>
                  </a:cubicBezTo>
                  <a:cubicBezTo>
                    <a:pt x="52" y="3"/>
                    <a:pt x="51" y="3"/>
                    <a:pt x="49" y="2"/>
                  </a:cubicBezTo>
                  <a:cubicBezTo>
                    <a:pt x="46" y="8"/>
                    <a:pt x="46" y="8"/>
                    <a:pt x="46" y="8"/>
                  </a:cubicBezTo>
                  <a:cubicBezTo>
                    <a:pt x="44" y="7"/>
                    <a:pt x="43" y="7"/>
                    <a:pt x="41" y="7"/>
                  </a:cubicBezTo>
                  <a:cubicBezTo>
                    <a:pt x="41" y="0"/>
                    <a:pt x="41" y="0"/>
                    <a:pt x="41" y="0"/>
                  </a:cubicBezTo>
                  <a:cubicBezTo>
                    <a:pt x="39" y="0"/>
                    <a:pt x="38" y="0"/>
                    <a:pt x="36" y="0"/>
                  </a:cubicBezTo>
                  <a:cubicBezTo>
                    <a:pt x="34" y="0"/>
                    <a:pt x="32" y="0"/>
                    <a:pt x="31" y="0"/>
                  </a:cubicBezTo>
                  <a:lnTo>
                    <a:pt x="31" y="7"/>
                  </a:lnTo>
                  <a:close/>
                  <a:moveTo>
                    <a:pt x="33" y="15"/>
                  </a:moveTo>
                  <a:cubicBezTo>
                    <a:pt x="33" y="15"/>
                    <a:pt x="33" y="15"/>
                    <a:pt x="33" y="15"/>
                  </a:cubicBezTo>
                  <a:cubicBezTo>
                    <a:pt x="33" y="15"/>
                    <a:pt x="33" y="15"/>
                    <a:pt x="33" y="15"/>
                  </a:cubicBezTo>
                  <a:cubicBezTo>
                    <a:pt x="33" y="15"/>
                    <a:pt x="33" y="15"/>
                    <a:pt x="33" y="15"/>
                  </a:cubicBezTo>
                  <a:cubicBezTo>
                    <a:pt x="33" y="15"/>
                    <a:pt x="33" y="15"/>
                    <a:pt x="33" y="15"/>
                  </a:cubicBezTo>
                  <a:cubicBezTo>
                    <a:pt x="33" y="15"/>
                    <a:pt x="33" y="15"/>
                    <a:pt x="33" y="15"/>
                  </a:cubicBezTo>
                  <a:cubicBezTo>
                    <a:pt x="33" y="15"/>
                    <a:pt x="33" y="15"/>
                    <a:pt x="33" y="15"/>
                  </a:cubicBezTo>
                  <a:cubicBezTo>
                    <a:pt x="34" y="15"/>
                    <a:pt x="34" y="15"/>
                    <a:pt x="34" y="15"/>
                  </a:cubicBezTo>
                  <a:cubicBezTo>
                    <a:pt x="34" y="15"/>
                    <a:pt x="34" y="15"/>
                    <a:pt x="34" y="15"/>
                  </a:cubicBezTo>
                  <a:cubicBezTo>
                    <a:pt x="34" y="15"/>
                    <a:pt x="34" y="15"/>
                    <a:pt x="34" y="15"/>
                  </a:cubicBezTo>
                  <a:cubicBezTo>
                    <a:pt x="34" y="15"/>
                    <a:pt x="34" y="15"/>
                    <a:pt x="34" y="15"/>
                  </a:cubicBezTo>
                  <a:cubicBezTo>
                    <a:pt x="34" y="15"/>
                    <a:pt x="34" y="15"/>
                    <a:pt x="34" y="15"/>
                  </a:cubicBezTo>
                  <a:cubicBezTo>
                    <a:pt x="34" y="15"/>
                    <a:pt x="34" y="15"/>
                    <a:pt x="34" y="15"/>
                  </a:cubicBezTo>
                  <a:cubicBezTo>
                    <a:pt x="34" y="15"/>
                    <a:pt x="34" y="15"/>
                    <a:pt x="34" y="15"/>
                  </a:cubicBezTo>
                  <a:cubicBezTo>
                    <a:pt x="34" y="15"/>
                    <a:pt x="34" y="15"/>
                    <a:pt x="34" y="15"/>
                  </a:cubicBezTo>
                  <a:cubicBezTo>
                    <a:pt x="34" y="15"/>
                    <a:pt x="34" y="15"/>
                    <a:pt x="34" y="15"/>
                  </a:cubicBezTo>
                  <a:cubicBezTo>
                    <a:pt x="34" y="15"/>
                    <a:pt x="34" y="15"/>
                    <a:pt x="34" y="15"/>
                  </a:cubicBezTo>
                  <a:cubicBezTo>
                    <a:pt x="34" y="15"/>
                    <a:pt x="34" y="15"/>
                    <a:pt x="34" y="15"/>
                  </a:cubicBezTo>
                  <a:cubicBezTo>
                    <a:pt x="35" y="15"/>
                    <a:pt x="35" y="15"/>
                    <a:pt x="35" y="15"/>
                  </a:cubicBezTo>
                  <a:cubicBezTo>
                    <a:pt x="35" y="15"/>
                    <a:pt x="35" y="15"/>
                    <a:pt x="35" y="15"/>
                  </a:cubicBezTo>
                  <a:cubicBezTo>
                    <a:pt x="35" y="15"/>
                    <a:pt x="35" y="15"/>
                    <a:pt x="35" y="15"/>
                  </a:cubicBezTo>
                  <a:cubicBezTo>
                    <a:pt x="35" y="15"/>
                    <a:pt x="35" y="15"/>
                    <a:pt x="35" y="15"/>
                  </a:cubicBezTo>
                  <a:cubicBezTo>
                    <a:pt x="35" y="15"/>
                    <a:pt x="35" y="15"/>
                    <a:pt x="35" y="15"/>
                  </a:cubicBezTo>
                  <a:cubicBezTo>
                    <a:pt x="35" y="15"/>
                    <a:pt x="35" y="15"/>
                    <a:pt x="35" y="15"/>
                  </a:cubicBezTo>
                  <a:cubicBezTo>
                    <a:pt x="35" y="15"/>
                    <a:pt x="35" y="15"/>
                    <a:pt x="35" y="15"/>
                  </a:cubicBezTo>
                  <a:cubicBezTo>
                    <a:pt x="35" y="15"/>
                    <a:pt x="35" y="15"/>
                    <a:pt x="35" y="15"/>
                  </a:cubicBezTo>
                  <a:cubicBezTo>
                    <a:pt x="35" y="15"/>
                    <a:pt x="35" y="15"/>
                    <a:pt x="35" y="15"/>
                  </a:cubicBezTo>
                  <a:cubicBezTo>
                    <a:pt x="35" y="15"/>
                    <a:pt x="35" y="15"/>
                    <a:pt x="35" y="15"/>
                  </a:cubicBezTo>
                  <a:cubicBezTo>
                    <a:pt x="35" y="15"/>
                    <a:pt x="35" y="15"/>
                    <a:pt x="35" y="15"/>
                  </a:cubicBezTo>
                  <a:cubicBezTo>
                    <a:pt x="35" y="15"/>
                    <a:pt x="35" y="15"/>
                    <a:pt x="35" y="15"/>
                  </a:cubicBezTo>
                  <a:cubicBezTo>
                    <a:pt x="36" y="15"/>
                    <a:pt x="36" y="15"/>
                    <a:pt x="36" y="15"/>
                  </a:cubicBezTo>
                  <a:cubicBezTo>
                    <a:pt x="36" y="15"/>
                    <a:pt x="36" y="15"/>
                    <a:pt x="36" y="15"/>
                  </a:cubicBezTo>
                  <a:cubicBezTo>
                    <a:pt x="36" y="15"/>
                    <a:pt x="36" y="15"/>
                    <a:pt x="36" y="15"/>
                  </a:cubicBezTo>
                  <a:cubicBezTo>
                    <a:pt x="36" y="15"/>
                    <a:pt x="36" y="15"/>
                    <a:pt x="36" y="15"/>
                  </a:cubicBezTo>
                  <a:cubicBezTo>
                    <a:pt x="36" y="15"/>
                    <a:pt x="36" y="15"/>
                    <a:pt x="36" y="15"/>
                  </a:cubicBezTo>
                  <a:cubicBezTo>
                    <a:pt x="36" y="15"/>
                    <a:pt x="36" y="15"/>
                    <a:pt x="36" y="15"/>
                  </a:cubicBezTo>
                  <a:cubicBezTo>
                    <a:pt x="36" y="15"/>
                    <a:pt x="36" y="15"/>
                    <a:pt x="36" y="15"/>
                  </a:cubicBezTo>
                  <a:cubicBezTo>
                    <a:pt x="37" y="15"/>
                    <a:pt x="37" y="15"/>
                    <a:pt x="37" y="15"/>
                  </a:cubicBezTo>
                  <a:cubicBezTo>
                    <a:pt x="37" y="15"/>
                    <a:pt x="37" y="15"/>
                    <a:pt x="37" y="15"/>
                  </a:cubicBezTo>
                  <a:cubicBezTo>
                    <a:pt x="37" y="15"/>
                    <a:pt x="37" y="15"/>
                    <a:pt x="37" y="15"/>
                  </a:cubicBezTo>
                  <a:cubicBezTo>
                    <a:pt x="37" y="15"/>
                    <a:pt x="37" y="15"/>
                    <a:pt x="37" y="15"/>
                  </a:cubicBezTo>
                  <a:cubicBezTo>
                    <a:pt x="38" y="15"/>
                    <a:pt x="38" y="15"/>
                    <a:pt x="38" y="15"/>
                  </a:cubicBezTo>
                  <a:cubicBezTo>
                    <a:pt x="38" y="15"/>
                    <a:pt x="38" y="15"/>
                    <a:pt x="38" y="15"/>
                  </a:cubicBezTo>
                  <a:cubicBezTo>
                    <a:pt x="38" y="15"/>
                    <a:pt x="38" y="15"/>
                    <a:pt x="38" y="15"/>
                  </a:cubicBezTo>
                  <a:cubicBezTo>
                    <a:pt x="38" y="15"/>
                    <a:pt x="38" y="15"/>
                    <a:pt x="38" y="15"/>
                  </a:cubicBezTo>
                  <a:cubicBezTo>
                    <a:pt x="39" y="15"/>
                    <a:pt x="39" y="15"/>
                    <a:pt x="39" y="15"/>
                  </a:cubicBezTo>
                  <a:cubicBezTo>
                    <a:pt x="39" y="15"/>
                    <a:pt x="39" y="15"/>
                    <a:pt x="39" y="15"/>
                  </a:cubicBezTo>
                  <a:cubicBezTo>
                    <a:pt x="39" y="15"/>
                    <a:pt x="39" y="15"/>
                    <a:pt x="39" y="15"/>
                  </a:cubicBezTo>
                  <a:cubicBezTo>
                    <a:pt x="39" y="15"/>
                    <a:pt x="39" y="15"/>
                    <a:pt x="39" y="15"/>
                  </a:cubicBezTo>
                  <a:cubicBezTo>
                    <a:pt x="40" y="15"/>
                    <a:pt x="40" y="15"/>
                    <a:pt x="40" y="15"/>
                  </a:cubicBezTo>
                  <a:cubicBezTo>
                    <a:pt x="40" y="15"/>
                    <a:pt x="40" y="15"/>
                    <a:pt x="40" y="15"/>
                  </a:cubicBezTo>
                  <a:cubicBezTo>
                    <a:pt x="40" y="15"/>
                    <a:pt x="40" y="15"/>
                    <a:pt x="40" y="15"/>
                  </a:cubicBezTo>
                  <a:cubicBezTo>
                    <a:pt x="40" y="15"/>
                    <a:pt x="40" y="15"/>
                    <a:pt x="40" y="15"/>
                  </a:cubicBezTo>
                  <a:cubicBezTo>
                    <a:pt x="40" y="15"/>
                    <a:pt x="40" y="15"/>
                    <a:pt x="40" y="15"/>
                  </a:cubicBezTo>
                  <a:cubicBezTo>
                    <a:pt x="40" y="15"/>
                    <a:pt x="40" y="15"/>
                    <a:pt x="40" y="15"/>
                  </a:cubicBezTo>
                  <a:cubicBezTo>
                    <a:pt x="40" y="15"/>
                    <a:pt x="40" y="15"/>
                    <a:pt x="40" y="15"/>
                  </a:cubicBezTo>
                  <a:cubicBezTo>
                    <a:pt x="40" y="15"/>
                    <a:pt x="41" y="15"/>
                    <a:pt x="41" y="15"/>
                  </a:cubicBezTo>
                  <a:cubicBezTo>
                    <a:pt x="41" y="15"/>
                    <a:pt x="41" y="15"/>
                    <a:pt x="41" y="15"/>
                  </a:cubicBezTo>
                  <a:cubicBezTo>
                    <a:pt x="41" y="15"/>
                    <a:pt x="41" y="15"/>
                    <a:pt x="41" y="15"/>
                  </a:cubicBezTo>
                  <a:cubicBezTo>
                    <a:pt x="41" y="15"/>
                    <a:pt x="41" y="15"/>
                    <a:pt x="41" y="15"/>
                  </a:cubicBezTo>
                  <a:cubicBezTo>
                    <a:pt x="41" y="15"/>
                    <a:pt x="41" y="15"/>
                    <a:pt x="41" y="15"/>
                  </a:cubicBezTo>
                  <a:cubicBezTo>
                    <a:pt x="41" y="15"/>
                    <a:pt x="41" y="15"/>
                    <a:pt x="41" y="15"/>
                  </a:cubicBezTo>
                  <a:cubicBezTo>
                    <a:pt x="41" y="15"/>
                    <a:pt x="41" y="15"/>
                    <a:pt x="41" y="15"/>
                  </a:cubicBezTo>
                  <a:cubicBezTo>
                    <a:pt x="42" y="16"/>
                    <a:pt x="42" y="16"/>
                    <a:pt x="42" y="16"/>
                  </a:cubicBezTo>
                  <a:cubicBezTo>
                    <a:pt x="42" y="16"/>
                    <a:pt x="42" y="16"/>
                    <a:pt x="42" y="16"/>
                  </a:cubicBezTo>
                  <a:cubicBezTo>
                    <a:pt x="42" y="16"/>
                    <a:pt x="42" y="16"/>
                    <a:pt x="42" y="16"/>
                  </a:cubicBezTo>
                  <a:cubicBezTo>
                    <a:pt x="42" y="16"/>
                    <a:pt x="42" y="16"/>
                    <a:pt x="42" y="16"/>
                  </a:cubicBezTo>
                  <a:cubicBezTo>
                    <a:pt x="42" y="16"/>
                    <a:pt x="42" y="16"/>
                    <a:pt x="42" y="16"/>
                  </a:cubicBezTo>
                  <a:cubicBezTo>
                    <a:pt x="42" y="16"/>
                    <a:pt x="42" y="16"/>
                    <a:pt x="42" y="16"/>
                  </a:cubicBezTo>
                  <a:cubicBezTo>
                    <a:pt x="42" y="16"/>
                    <a:pt x="42" y="16"/>
                    <a:pt x="42" y="16"/>
                  </a:cubicBezTo>
                  <a:cubicBezTo>
                    <a:pt x="42" y="16"/>
                    <a:pt x="42" y="16"/>
                    <a:pt x="42" y="16"/>
                  </a:cubicBezTo>
                  <a:cubicBezTo>
                    <a:pt x="44" y="16"/>
                    <a:pt x="45" y="17"/>
                    <a:pt x="46" y="17"/>
                  </a:cubicBezTo>
                  <a:cubicBezTo>
                    <a:pt x="46" y="18"/>
                    <a:pt x="47" y="18"/>
                    <a:pt x="47" y="18"/>
                  </a:cubicBezTo>
                  <a:cubicBezTo>
                    <a:pt x="47" y="18"/>
                    <a:pt x="47" y="18"/>
                    <a:pt x="47" y="18"/>
                  </a:cubicBezTo>
                  <a:cubicBezTo>
                    <a:pt x="47" y="18"/>
                    <a:pt x="47" y="18"/>
                    <a:pt x="47" y="18"/>
                  </a:cubicBezTo>
                  <a:cubicBezTo>
                    <a:pt x="47" y="18"/>
                    <a:pt x="47" y="18"/>
                    <a:pt x="47" y="18"/>
                  </a:cubicBezTo>
                  <a:cubicBezTo>
                    <a:pt x="48" y="18"/>
                    <a:pt x="48" y="18"/>
                    <a:pt x="48" y="18"/>
                  </a:cubicBezTo>
                  <a:cubicBezTo>
                    <a:pt x="48" y="18"/>
                    <a:pt x="48" y="18"/>
                    <a:pt x="48" y="18"/>
                  </a:cubicBezTo>
                  <a:cubicBezTo>
                    <a:pt x="49" y="20"/>
                    <a:pt x="51" y="21"/>
                    <a:pt x="52" y="23"/>
                  </a:cubicBezTo>
                  <a:cubicBezTo>
                    <a:pt x="52" y="23"/>
                    <a:pt x="52" y="23"/>
                    <a:pt x="52" y="23"/>
                  </a:cubicBezTo>
                  <a:cubicBezTo>
                    <a:pt x="53" y="23"/>
                    <a:pt x="53" y="23"/>
                    <a:pt x="53" y="23"/>
                  </a:cubicBezTo>
                  <a:cubicBezTo>
                    <a:pt x="53" y="23"/>
                    <a:pt x="53" y="23"/>
                    <a:pt x="53" y="23"/>
                  </a:cubicBezTo>
                  <a:cubicBezTo>
                    <a:pt x="53" y="23"/>
                    <a:pt x="53" y="23"/>
                    <a:pt x="53" y="23"/>
                  </a:cubicBezTo>
                  <a:cubicBezTo>
                    <a:pt x="53" y="24"/>
                    <a:pt x="53" y="24"/>
                    <a:pt x="54" y="25"/>
                  </a:cubicBezTo>
                  <a:cubicBezTo>
                    <a:pt x="54" y="27"/>
                    <a:pt x="55" y="28"/>
                    <a:pt x="56" y="30"/>
                  </a:cubicBezTo>
                  <a:cubicBezTo>
                    <a:pt x="56" y="30"/>
                    <a:pt x="56" y="30"/>
                    <a:pt x="56" y="30"/>
                  </a:cubicBezTo>
                  <a:cubicBezTo>
                    <a:pt x="56" y="31"/>
                    <a:pt x="56" y="32"/>
                    <a:pt x="56" y="33"/>
                  </a:cubicBezTo>
                  <a:cubicBezTo>
                    <a:pt x="56" y="33"/>
                    <a:pt x="56" y="33"/>
                    <a:pt x="56" y="33"/>
                  </a:cubicBezTo>
                  <a:cubicBezTo>
                    <a:pt x="56" y="34"/>
                    <a:pt x="56" y="34"/>
                    <a:pt x="56" y="34"/>
                  </a:cubicBezTo>
                  <a:cubicBezTo>
                    <a:pt x="56" y="34"/>
                    <a:pt x="56" y="34"/>
                    <a:pt x="56" y="34"/>
                  </a:cubicBezTo>
                  <a:cubicBezTo>
                    <a:pt x="56" y="34"/>
                    <a:pt x="56" y="34"/>
                    <a:pt x="56" y="34"/>
                  </a:cubicBezTo>
                  <a:cubicBezTo>
                    <a:pt x="56" y="34"/>
                    <a:pt x="56" y="34"/>
                    <a:pt x="56" y="34"/>
                  </a:cubicBezTo>
                  <a:cubicBezTo>
                    <a:pt x="56" y="34"/>
                    <a:pt x="56" y="34"/>
                    <a:pt x="56" y="34"/>
                  </a:cubicBezTo>
                  <a:cubicBezTo>
                    <a:pt x="56" y="35"/>
                    <a:pt x="56" y="35"/>
                    <a:pt x="56" y="35"/>
                  </a:cubicBezTo>
                  <a:cubicBezTo>
                    <a:pt x="56" y="35"/>
                    <a:pt x="56" y="35"/>
                    <a:pt x="56" y="35"/>
                  </a:cubicBezTo>
                  <a:cubicBezTo>
                    <a:pt x="56" y="35"/>
                    <a:pt x="56" y="35"/>
                    <a:pt x="56" y="35"/>
                  </a:cubicBezTo>
                  <a:cubicBezTo>
                    <a:pt x="56" y="35"/>
                    <a:pt x="56" y="35"/>
                    <a:pt x="56" y="35"/>
                  </a:cubicBezTo>
                  <a:cubicBezTo>
                    <a:pt x="56" y="35"/>
                    <a:pt x="56" y="35"/>
                    <a:pt x="56" y="35"/>
                  </a:cubicBezTo>
                  <a:cubicBezTo>
                    <a:pt x="56" y="35"/>
                    <a:pt x="56" y="35"/>
                    <a:pt x="56" y="35"/>
                  </a:cubicBezTo>
                  <a:cubicBezTo>
                    <a:pt x="56" y="35"/>
                    <a:pt x="56" y="35"/>
                    <a:pt x="56" y="35"/>
                  </a:cubicBezTo>
                  <a:cubicBezTo>
                    <a:pt x="56" y="35"/>
                    <a:pt x="56" y="35"/>
                    <a:pt x="56" y="35"/>
                  </a:cubicBezTo>
                  <a:cubicBezTo>
                    <a:pt x="56" y="35"/>
                    <a:pt x="56" y="35"/>
                    <a:pt x="56" y="35"/>
                  </a:cubicBezTo>
                  <a:cubicBezTo>
                    <a:pt x="56" y="35"/>
                    <a:pt x="56" y="35"/>
                    <a:pt x="56" y="35"/>
                  </a:cubicBezTo>
                  <a:cubicBezTo>
                    <a:pt x="56" y="35"/>
                    <a:pt x="56" y="35"/>
                    <a:pt x="56" y="35"/>
                  </a:cubicBezTo>
                  <a:cubicBezTo>
                    <a:pt x="56" y="35"/>
                    <a:pt x="56" y="35"/>
                    <a:pt x="56" y="35"/>
                  </a:cubicBezTo>
                  <a:cubicBezTo>
                    <a:pt x="56" y="36"/>
                    <a:pt x="56" y="36"/>
                    <a:pt x="56" y="36"/>
                  </a:cubicBezTo>
                  <a:cubicBezTo>
                    <a:pt x="56" y="36"/>
                    <a:pt x="56" y="36"/>
                    <a:pt x="56" y="36"/>
                  </a:cubicBezTo>
                  <a:cubicBezTo>
                    <a:pt x="56" y="36"/>
                    <a:pt x="56" y="36"/>
                    <a:pt x="56" y="36"/>
                  </a:cubicBezTo>
                  <a:cubicBezTo>
                    <a:pt x="56" y="36"/>
                    <a:pt x="56" y="36"/>
                    <a:pt x="56" y="36"/>
                  </a:cubicBezTo>
                  <a:cubicBezTo>
                    <a:pt x="56" y="36"/>
                    <a:pt x="56" y="36"/>
                    <a:pt x="56" y="36"/>
                  </a:cubicBezTo>
                  <a:cubicBezTo>
                    <a:pt x="56" y="36"/>
                    <a:pt x="56" y="36"/>
                    <a:pt x="56" y="36"/>
                  </a:cubicBezTo>
                  <a:cubicBezTo>
                    <a:pt x="56" y="36"/>
                    <a:pt x="56" y="36"/>
                    <a:pt x="56" y="36"/>
                  </a:cubicBezTo>
                  <a:cubicBezTo>
                    <a:pt x="56" y="36"/>
                    <a:pt x="56" y="36"/>
                    <a:pt x="56" y="36"/>
                  </a:cubicBezTo>
                  <a:cubicBezTo>
                    <a:pt x="56" y="36"/>
                    <a:pt x="56" y="36"/>
                    <a:pt x="56" y="36"/>
                  </a:cubicBezTo>
                  <a:cubicBezTo>
                    <a:pt x="56" y="36"/>
                    <a:pt x="56" y="36"/>
                    <a:pt x="56" y="36"/>
                  </a:cubicBezTo>
                  <a:cubicBezTo>
                    <a:pt x="56" y="36"/>
                    <a:pt x="56" y="36"/>
                    <a:pt x="56" y="36"/>
                  </a:cubicBezTo>
                  <a:cubicBezTo>
                    <a:pt x="56" y="36"/>
                    <a:pt x="56" y="36"/>
                    <a:pt x="56" y="36"/>
                  </a:cubicBezTo>
                  <a:cubicBezTo>
                    <a:pt x="56" y="36"/>
                    <a:pt x="56" y="36"/>
                    <a:pt x="56" y="36"/>
                  </a:cubicBezTo>
                  <a:cubicBezTo>
                    <a:pt x="56" y="37"/>
                    <a:pt x="56" y="37"/>
                    <a:pt x="56" y="37"/>
                  </a:cubicBezTo>
                  <a:cubicBezTo>
                    <a:pt x="56" y="37"/>
                    <a:pt x="56" y="37"/>
                    <a:pt x="56" y="37"/>
                  </a:cubicBezTo>
                  <a:cubicBezTo>
                    <a:pt x="56" y="37"/>
                    <a:pt x="56" y="37"/>
                    <a:pt x="56" y="37"/>
                  </a:cubicBezTo>
                  <a:cubicBezTo>
                    <a:pt x="56" y="37"/>
                    <a:pt x="56" y="37"/>
                    <a:pt x="56" y="37"/>
                  </a:cubicBezTo>
                  <a:cubicBezTo>
                    <a:pt x="56" y="37"/>
                    <a:pt x="56" y="37"/>
                    <a:pt x="56" y="37"/>
                  </a:cubicBezTo>
                  <a:cubicBezTo>
                    <a:pt x="56" y="37"/>
                    <a:pt x="56" y="37"/>
                    <a:pt x="56" y="37"/>
                  </a:cubicBezTo>
                  <a:cubicBezTo>
                    <a:pt x="56" y="37"/>
                    <a:pt x="56" y="37"/>
                    <a:pt x="56" y="37"/>
                  </a:cubicBezTo>
                  <a:cubicBezTo>
                    <a:pt x="56" y="37"/>
                    <a:pt x="56" y="37"/>
                    <a:pt x="56" y="37"/>
                  </a:cubicBezTo>
                  <a:cubicBezTo>
                    <a:pt x="56" y="37"/>
                    <a:pt x="56" y="37"/>
                    <a:pt x="56" y="37"/>
                  </a:cubicBezTo>
                  <a:cubicBezTo>
                    <a:pt x="56" y="37"/>
                    <a:pt x="56" y="37"/>
                    <a:pt x="56" y="37"/>
                  </a:cubicBezTo>
                  <a:cubicBezTo>
                    <a:pt x="56" y="37"/>
                    <a:pt x="56" y="37"/>
                    <a:pt x="56" y="37"/>
                  </a:cubicBezTo>
                  <a:cubicBezTo>
                    <a:pt x="56" y="37"/>
                    <a:pt x="56" y="37"/>
                    <a:pt x="56" y="37"/>
                  </a:cubicBezTo>
                  <a:cubicBezTo>
                    <a:pt x="56" y="37"/>
                    <a:pt x="56" y="37"/>
                    <a:pt x="56" y="37"/>
                  </a:cubicBezTo>
                  <a:cubicBezTo>
                    <a:pt x="56" y="37"/>
                    <a:pt x="56" y="37"/>
                    <a:pt x="56" y="37"/>
                  </a:cubicBezTo>
                  <a:cubicBezTo>
                    <a:pt x="56" y="37"/>
                    <a:pt x="56" y="37"/>
                    <a:pt x="56" y="37"/>
                  </a:cubicBezTo>
                  <a:cubicBezTo>
                    <a:pt x="56" y="37"/>
                    <a:pt x="56" y="37"/>
                    <a:pt x="56" y="37"/>
                  </a:cubicBezTo>
                  <a:cubicBezTo>
                    <a:pt x="56" y="37"/>
                    <a:pt x="56" y="37"/>
                    <a:pt x="56" y="37"/>
                  </a:cubicBezTo>
                  <a:cubicBezTo>
                    <a:pt x="56" y="38"/>
                    <a:pt x="56" y="38"/>
                    <a:pt x="56" y="38"/>
                  </a:cubicBezTo>
                  <a:cubicBezTo>
                    <a:pt x="56" y="38"/>
                    <a:pt x="56" y="38"/>
                    <a:pt x="56" y="38"/>
                  </a:cubicBezTo>
                  <a:cubicBezTo>
                    <a:pt x="56" y="38"/>
                    <a:pt x="56" y="38"/>
                    <a:pt x="56" y="38"/>
                  </a:cubicBezTo>
                  <a:cubicBezTo>
                    <a:pt x="56" y="38"/>
                    <a:pt x="56" y="38"/>
                    <a:pt x="56" y="38"/>
                  </a:cubicBezTo>
                  <a:cubicBezTo>
                    <a:pt x="56" y="38"/>
                    <a:pt x="56" y="38"/>
                    <a:pt x="56" y="38"/>
                  </a:cubicBezTo>
                  <a:cubicBezTo>
                    <a:pt x="56" y="38"/>
                    <a:pt x="56" y="38"/>
                    <a:pt x="56" y="38"/>
                  </a:cubicBezTo>
                  <a:cubicBezTo>
                    <a:pt x="56" y="38"/>
                    <a:pt x="56" y="38"/>
                    <a:pt x="56" y="38"/>
                  </a:cubicBezTo>
                  <a:cubicBezTo>
                    <a:pt x="56" y="38"/>
                    <a:pt x="56" y="38"/>
                    <a:pt x="56" y="38"/>
                  </a:cubicBezTo>
                  <a:cubicBezTo>
                    <a:pt x="56" y="38"/>
                    <a:pt x="56" y="38"/>
                    <a:pt x="56" y="38"/>
                  </a:cubicBezTo>
                  <a:cubicBezTo>
                    <a:pt x="56" y="38"/>
                    <a:pt x="56" y="38"/>
                    <a:pt x="56" y="38"/>
                  </a:cubicBezTo>
                  <a:cubicBezTo>
                    <a:pt x="56" y="38"/>
                    <a:pt x="56" y="38"/>
                    <a:pt x="56" y="38"/>
                  </a:cubicBezTo>
                  <a:cubicBezTo>
                    <a:pt x="56" y="38"/>
                    <a:pt x="56" y="38"/>
                    <a:pt x="56" y="38"/>
                  </a:cubicBezTo>
                  <a:cubicBezTo>
                    <a:pt x="56" y="38"/>
                    <a:pt x="56" y="38"/>
                    <a:pt x="56" y="38"/>
                  </a:cubicBezTo>
                  <a:cubicBezTo>
                    <a:pt x="56" y="38"/>
                    <a:pt x="56" y="38"/>
                    <a:pt x="56" y="38"/>
                  </a:cubicBezTo>
                  <a:cubicBezTo>
                    <a:pt x="56" y="38"/>
                    <a:pt x="56" y="38"/>
                    <a:pt x="56" y="38"/>
                  </a:cubicBezTo>
                  <a:cubicBezTo>
                    <a:pt x="56" y="38"/>
                    <a:pt x="56" y="38"/>
                    <a:pt x="56" y="38"/>
                  </a:cubicBezTo>
                  <a:cubicBezTo>
                    <a:pt x="56" y="38"/>
                    <a:pt x="56" y="38"/>
                    <a:pt x="56" y="38"/>
                  </a:cubicBezTo>
                  <a:cubicBezTo>
                    <a:pt x="56" y="39"/>
                    <a:pt x="56" y="39"/>
                    <a:pt x="56" y="39"/>
                  </a:cubicBezTo>
                  <a:cubicBezTo>
                    <a:pt x="56" y="39"/>
                    <a:pt x="56" y="39"/>
                    <a:pt x="56" y="39"/>
                  </a:cubicBezTo>
                  <a:cubicBezTo>
                    <a:pt x="56" y="39"/>
                    <a:pt x="56" y="39"/>
                    <a:pt x="56" y="39"/>
                  </a:cubicBezTo>
                  <a:cubicBezTo>
                    <a:pt x="56" y="39"/>
                    <a:pt x="56" y="39"/>
                    <a:pt x="56" y="39"/>
                  </a:cubicBezTo>
                  <a:cubicBezTo>
                    <a:pt x="56" y="39"/>
                    <a:pt x="56" y="39"/>
                    <a:pt x="56" y="39"/>
                  </a:cubicBezTo>
                  <a:cubicBezTo>
                    <a:pt x="56" y="39"/>
                    <a:pt x="56" y="39"/>
                    <a:pt x="56" y="39"/>
                  </a:cubicBezTo>
                  <a:cubicBezTo>
                    <a:pt x="56" y="39"/>
                    <a:pt x="56" y="39"/>
                    <a:pt x="56" y="39"/>
                  </a:cubicBezTo>
                  <a:cubicBezTo>
                    <a:pt x="56" y="39"/>
                    <a:pt x="56" y="39"/>
                    <a:pt x="56" y="39"/>
                  </a:cubicBezTo>
                  <a:cubicBezTo>
                    <a:pt x="56" y="39"/>
                    <a:pt x="56" y="39"/>
                    <a:pt x="56" y="39"/>
                  </a:cubicBezTo>
                  <a:cubicBezTo>
                    <a:pt x="56" y="39"/>
                    <a:pt x="56" y="39"/>
                    <a:pt x="56" y="39"/>
                  </a:cubicBezTo>
                  <a:cubicBezTo>
                    <a:pt x="56" y="39"/>
                    <a:pt x="56" y="39"/>
                    <a:pt x="56" y="39"/>
                  </a:cubicBezTo>
                  <a:cubicBezTo>
                    <a:pt x="56" y="39"/>
                    <a:pt x="56" y="39"/>
                    <a:pt x="56" y="39"/>
                  </a:cubicBezTo>
                  <a:cubicBezTo>
                    <a:pt x="56" y="39"/>
                    <a:pt x="56" y="39"/>
                    <a:pt x="56" y="39"/>
                  </a:cubicBezTo>
                  <a:cubicBezTo>
                    <a:pt x="56" y="39"/>
                    <a:pt x="56" y="39"/>
                    <a:pt x="56" y="39"/>
                  </a:cubicBezTo>
                  <a:cubicBezTo>
                    <a:pt x="56" y="39"/>
                    <a:pt x="56" y="39"/>
                    <a:pt x="56" y="39"/>
                  </a:cubicBezTo>
                  <a:cubicBezTo>
                    <a:pt x="56" y="39"/>
                    <a:pt x="56" y="39"/>
                    <a:pt x="56" y="39"/>
                  </a:cubicBezTo>
                  <a:cubicBezTo>
                    <a:pt x="56" y="39"/>
                    <a:pt x="56" y="39"/>
                    <a:pt x="56" y="39"/>
                  </a:cubicBezTo>
                  <a:cubicBezTo>
                    <a:pt x="56" y="39"/>
                    <a:pt x="56" y="39"/>
                    <a:pt x="56" y="39"/>
                  </a:cubicBezTo>
                  <a:cubicBezTo>
                    <a:pt x="56" y="39"/>
                    <a:pt x="56" y="39"/>
                    <a:pt x="56" y="39"/>
                  </a:cubicBezTo>
                  <a:cubicBezTo>
                    <a:pt x="56" y="40"/>
                    <a:pt x="56" y="40"/>
                    <a:pt x="56" y="40"/>
                  </a:cubicBezTo>
                  <a:cubicBezTo>
                    <a:pt x="56" y="40"/>
                    <a:pt x="56" y="40"/>
                    <a:pt x="56" y="40"/>
                  </a:cubicBezTo>
                  <a:cubicBezTo>
                    <a:pt x="56" y="40"/>
                    <a:pt x="56" y="40"/>
                    <a:pt x="56" y="40"/>
                  </a:cubicBezTo>
                  <a:cubicBezTo>
                    <a:pt x="56" y="40"/>
                    <a:pt x="56" y="40"/>
                    <a:pt x="56" y="40"/>
                  </a:cubicBezTo>
                  <a:cubicBezTo>
                    <a:pt x="56" y="40"/>
                    <a:pt x="56" y="40"/>
                    <a:pt x="56" y="40"/>
                  </a:cubicBezTo>
                  <a:cubicBezTo>
                    <a:pt x="56" y="40"/>
                    <a:pt x="56" y="40"/>
                    <a:pt x="56" y="40"/>
                  </a:cubicBezTo>
                  <a:cubicBezTo>
                    <a:pt x="56" y="40"/>
                    <a:pt x="56" y="40"/>
                    <a:pt x="56" y="40"/>
                  </a:cubicBezTo>
                  <a:cubicBezTo>
                    <a:pt x="56" y="40"/>
                    <a:pt x="56" y="40"/>
                    <a:pt x="56" y="40"/>
                  </a:cubicBezTo>
                  <a:cubicBezTo>
                    <a:pt x="56" y="40"/>
                    <a:pt x="56" y="40"/>
                    <a:pt x="56" y="40"/>
                  </a:cubicBezTo>
                  <a:cubicBezTo>
                    <a:pt x="56" y="40"/>
                    <a:pt x="56" y="40"/>
                    <a:pt x="56" y="40"/>
                  </a:cubicBezTo>
                  <a:cubicBezTo>
                    <a:pt x="56" y="40"/>
                    <a:pt x="56" y="40"/>
                    <a:pt x="56" y="40"/>
                  </a:cubicBezTo>
                  <a:cubicBezTo>
                    <a:pt x="56" y="40"/>
                    <a:pt x="56" y="40"/>
                    <a:pt x="56" y="40"/>
                  </a:cubicBezTo>
                  <a:cubicBezTo>
                    <a:pt x="56" y="40"/>
                    <a:pt x="56" y="40"/>
                    <a:pt x="56" y="40"/>
                  </a:cubicBezTo>
                  <a:cubicBezTo>
                    <a:pt x="56" y="40"/>
                    <a:pt x="56" y="40"/>
                    <a:pt x="56" y="40"/>
                  </a:cubicBezTo>
                  <a:cubicBezTo>
                    <a:pt x="56" y="40"/>
                    <a:pt x="56" y="40"/>
                    <a:pt x="56" y="40"/>
                  </a:cubicBezTo>
                  <a:cubicBezTo>
                    <a:pt x="56" y="40"/>
                    <a:pt x="56" y="40"/>
                    <a:pt x="56" y="40"/>
                  </a:cubicBezTo>
                  <a:cubicBezTo>
                    <a:pt x="56" y="40"/>
                    <a:pt x="56" y="40"/>
                    <a:pt x="56" y="40"/>
                  </a:cubicBezTo>
                  <a:cubicBezTo>
                    <a:pt x="55" y="42"/>
                    <a:pt x="54" y="44"/>
                    <a:pt x="54" y="45"/>
                  </a:cubicBezTo>
                  <a:cubicBezTo>
                    <a:pt x="53" y="46"/>
                    <a:pt x="53" y="46"/>
                    <a:pt x="53" y="47"/>
                  </a:cubicBezTo>
                  <a:cubicBezTo>
                    <a:pt x="53" y="47"/>
                    <a:pt x="53" y="47"/>
                    <a:pt x="53" y="47"/>
                  </a:cubicBezTo>
                  <a:cubicBezTo>
                    <a:pt x="53" y="47"/>
                    <a:pt x="53" y="47"/>
                    <a:pt x="53" y="47"/>
                  </a:cubicBezTo>
                  <a:cubicBezTo>
                    <a:pt x="53" y="47"/>
                    <a:pt x="53" y="47"/>
                    <a:pt x="53" y="47"/>
                  </a:cubicBezTo>
                  <a:cubicBezTo>
                    <a:pt x="53" y="47"/>
                    <a:pt x="53" y="47"/>
                    <a:pt x="53" y="47"/>
                  </a:cubicBezTo>
                  <a:cubicBezTo>
                    <a:pt x="52" y="47"/>
                    <a:pt x="52" y="47"/>
                    <a:pt x="52" y="47"/>
                  </a:cubicBezTo>
                  <a:cubicBezTo>
                    <a:pt x="51" y="49"/>
                    <a:pt x="50" y="50"/>
                    <a:pt x="48" y="52"/>
                  </a:cubicBezTo>
                  <a:cubicBezTo>
                    <a:pt x="48" y="52"/>
                    <a:pt x="48" y="52"/>
                    <a:pt x="48" y="52"/>
                  </a:cubicBezTo>
                  <a:cubicBezTo>
                    <a:pt x="48" y="52"/>
                    <a:pt x="48" y="52"/>
                    <a:pt x="48" y="52"/>
                  </a:cubicBezTo>
                  <a:cubicBezTo>
                    <a:pt x="48" y="52"/>
                    <a:pt x="48" y="52"/>
                    <a:pt x="48" y="52"/>
                  </a:cubicBezTo>
                  <a:cubicBezTo>
                    <a:pt x="48" y="52"/>
                    <a:pt x="48" y="52"/>
                    <a:pt x="48" y="52"/>
                  </a:cubicBezTo>
                  <a:cubicBezTo>
                    <a:pt x="48" y="52"/>
                    <a:pt x="48" y="52"/>
                    <a:pt x="48" y="52"/>
                  </a:cubicBezTo>
                  <a:cubicBezTo>
                    <a:pt x="48" y="52"/>
                    <a:pt x="48" y="52"/>
                    <a:pt x="48" y="52"/>
                  </a:cubicBezTo>
                  <a:cubicBezTo>
                    <a:pt x="47" y="52"/>
                    <a:pt x="47" y="52"/>
                    <a:pt x="46" y="53"/>
                  </a:cubicBezTo>
                  <a:cubicBezTo>
                    <a:pt x="45" y="54"/>
                    <a:pt x="43" y="54"/>
                    <a:pt x="41" y="55"/>
                  </a:cubicBezTo>
                  <a:cubicBezTo>
                    <a:pt x="41" y="55"/>
                    <a:pt x="41" y="55"/>
                    <a:pt x="41" y="55"/>
                  </a:cubicBezTo>
                  <a:cubicBezTo>
                    <a:pt x="41" y="55"/>
                    <a:pt x="41" y="55"/>
                    <a:pt x="41" y="55"/>
                  </a:cubicBezTo>
                  <a:cubicBezTo>
                    <a:pt x="41" y="55"/>
                    <a:pt x="41" y="55"/>
                    <a:pt x="41" y="55"/>
                  </a:cubicBezTo>
                  <a:cubicBezTo>
                    <a:pt x="41" y="55"/>
                    <a:pt x="40" y="55"/>
                    <a:pt x="39" y="55"/>
                  </a:cubicBezTo>
                  <a:cubicBezTo>
                    <a:pt x="39" y="55"/>
                    <a:pt x="39" y="55"/>
                    <a:pt x="39" y="55"/>
                  </a:cubicBezTo>
                  <a:cubicBezTo>
                    <a:pt x="39" y="55"/>
                    <a:pt x="39" y="55"/>
                    <a:pt x="39" y="55"/>
                  </a:cubicBezTo>
                  <a:cubicBezTo>
                    <a:pt x="39" y="55"/>
                    <a:pt x="39" y="55"/>
                    <a:pt x="39" y="55"/>
                  </a:cubicBezTo>
                  <a:cubicBezTo>
                    <a:pt x="39" y="55"/>
                    <a:pt x="39" y="55"/>
                    <a:pt x="39" y="55"/>
                  </a:cubicBezTo>
                  <a:cubicBezTo>
                    <a:pt x="39" y="55"/>
                    <a:pt x="39" y="55"/>
                    <a:pt x="39" y="55"/>
                  </a:cubicBezTo>
                  <a:cubicBezTo>
                    <a:pt x="39" y="55"/>
                    <a:pt x="39" y="55"/>
                    <a:pt x="39" y="55"/>
                  </a:cubicBezTo>
                  <a:cubicBezTo>
                    <a:pt x="38" y="55"/>
                    <a:pt x="38" y="55"/>
                    <a:pt x="38" y="55"/>
                  </a:cubicBezTo>
                  <a:cubicBezTo>
                    <a:pt x="38" y="55"/>
                    <a:pt x="38" y="55"/>
                    <a:pt x="38" y="55"/>
                  </a:cubicBezTo>
                  <a:cubicBezTo>
                    <a:pt x="38" y="55"/>
                    <a:pt x="38" y="55"/>
                    <a:pt x="38" y="55"/>
                  </a:cubicBezTo>
                  <a:cubicBezTo>
                    <a:pt x="38" y="55"/>
                    <a:pt x="38" y="55"/>
                    <a:pt x="38" y="55"/>
                  </a:cubicBezTo>
                  <a:cubicBezTo>
                    <a:pt x="38" y="55"/>
                    <a:pt x="38" y="55"/>
                    <a:pt x="38" y="55"/>
                  </a:cubicBezTo>
                  <a:cubicBezTo>
                    <a:pt x="38" y="55"/>
                    <a:pt x="38" y="55"/>
                    <a:pt x="38" y="55"/>
                  </a:cubicBezTo>
                  <a:cubicBezTo>
                    <a:pt x="38" y="55"/>
                    <a:pt x="38" y="55"/>
                    <a:pt x="38" y="55"/>
                  </a:cubicBezTo>
                  <a:cubicBezTo>
                    <a:pt x="38" y="55"/>
                    <a:pt x="38" y="55"/>
                    <a:pt x="38" y="55"/>
                  </a:cubicBezTo>
                  <a:cubicBezTo>
                    <a:pt x="38" y="55"/>
                    <a:pt x="38" y="55"/>
                    <a:pt x="38" y="55"/>
                  </a:cubicBezTo>
                  <a:cubicBezTo>
                    <a:pt x="38" y="55"/>
                    <a:pt x="38" y="55"/>
                    <a:pt x="38" y="55"/>
                  </a:cubicBezTo>
                  <a:cubicBezTo>
                    <a:pt x="38" y="55"/>
                    <a:pt x="38" y="55"/>
                    <a:pt x="38" y="55"/>
                  </a:cubicBezTo>
                  <a:cubicBezTo>
                    <a:pt x="37" y="55"/>
                    <a:pt x="37" y="55"/>
                    <a:pt x="37" y="55"/>
                  </a:cubicBezTo>
                  <a:cubicBezTo>
                    <a:pt x="37" y="55"/>
                    <a:pt x="37" y="55"/>
                    <a:pt x="37" y="55"/>
                  </a:cubicBezTo>
                  <a:cubicBezTo>
                    <a:pt x="37" y="55"/>
                    <a:pt x="37" y="55"/>
                    <a:pt x="37" y="55"/>
                  </a:cubicBezTo>
                  <a:cubicBezTo>
                    <a:pt x="37" y="55"/>
                    <a:pt x="37" y="55"/>
                    <a:pt x="37" y="55"/>
                  </a:cubicBezTo>
                  <a:cubicBezTo>
                    <a:pt x="37" y="55"/>
                    <a:pt x="37" y="55"/>
                    <a:pt x="37" y="55"/>
                  </a:cubicBezTo>
                  <a:cubicBezTo>
                    <a:pt x="37" y="55"/>
                    <a:pt x="37" y="55"/>
                    <a:pt x="37" y="55"/>
                  </a:cubicBezTo>
                  <a:cubicBezTo>
                    <a:pt x="37" y="55"/>
                    <a:pt x="37" y="55"/>
                    <a:pt x="37" y="55"/>
                  </a:cubicBezTo>
                  <a:cubicBezTo>
                    <a:pt x="37" y="55"/>
                    <a:pt x="37" y="55"/>
                    <a:pt x="37" y="55"/>
                  </a:cubicBezTo>
                  <a:cubicBezTo>
                    <a:pt x="37" y="55"/>
                    <a:pt x="37" y="55"/>
                    <a:pt x="37" y="55"/>
                  </a:cubicBezTo>
                  <a:cubicBezTo>
                    <a:pt x="37" y="55"/>
                    <a:pt x="37" y="55"/>
                    <a:pt x="37" y="55"/>
                  </a:cubicBezTo>
                  <a:cubicBezTo>
                    <a:pt x="37" y="55"/>
                    <a:pt x="37" y="55"/>
                    <a:pt x="37" y="55"/>
                  </a:cubicBezTo>
                  <a:cubicBezTo>
                    <a:pt x="37" y="55"/>
                    <a:pt x="37" y="55"/>
                    <a:pt x="37" y="55"/>
                  </a:cubicBezTo>
                  <a:cubicBezTo>
                    <a:pt x="36" y="55"/>
                    <a:pt x="36" y="55"/>
                    <a:pt x="36" y="55"/>
                  </a:cubicBezTo>
                  <a:cubicBezTo>
                    <a:pt x="36" y="55"/>
                    <a:pt x="36" y="55"/>
                    <a:pt x="36" y="55"/>
                  </a:cubicBezTo>
                  <a:cubicBezTo>
                    <a:pt x="36" y="55"/>
                    <a:pt x="36" y="55"/>
                    <a:pt x="36" y="55"/>
                  </a:cubicBezTo>
                  <a:cubicBezTo>
                    <a:pt x="36" y="55"/>
                    <a:pt x="36" y="55"/>
                    <a:pt x="36" y="55"/>
                  </a:cubicBezTo>
                  <a:cubicBezTo>
                    <a:pt x="36" y="55"/>
                    <a:pt x="36" y="55"/>
                    <a:pt x="35" y="55"/>
                  </a:cubicBezTo>
                  <a:cubicBezTo>
                    <a:pt x="35" y="55"/>
                    <a:pt x="35" y="55"/>
                    <a:pt x="35" y="55"/>
                  </a:cubicBezTo>
                  <a:cubicBezTo>
                    <a:pt x="35" y="55"/>
                    <a:pt x="35" y="55"/>
                    <a:pt x="35" y="55"/>
                  </a:cubicBezTo>
                  <a:cubicBezTo>
                    <a:pt x="35" y="55"/>
                    <a:pt x="35" y="55"/>
                    <a:pt x="35" y="55"/>
                  </a:cubicBezTo>
                  <a:cubicBezTo>
                    <a:pt x="35" y="55"/>
                    <a:pt x="35" y="55"/>
                    <a:pt x="35" y="55"/>
                  </a:cubicBezTo>
                  <a:cubicBezTo>
                    <a:pt x="35" y="55"/>
                    <a:pt x="35" y="55"/>
                    <a:pt x="34" y="55"/>
                  </a:cubicBezTo>
                  <a:cubicBezTo>
                    <a:pt x="34" y="55"/>
                    <a:pt x="34" y="55"/>
                    <a:pt x="34" y="55"/>
                  </a:cubicBezTo>
                  <a:cubicBezTo>
                    <a:pt x="34" y="55"/>
                    <a:pt x="34" y="55"/>
                    <a:pt x="34" y="55"/>
                  </a:cubicBezTo>
                  <a:cubicBezTo>
                    <a:pt x="34" y="55"/>
                    <a:pt x="34" y="55"/>
                    <a:pt x="34" y="55"/>
                  </a:cubicBezTo>
                  <a:cubicBezTo>
                    <a:pt x="34" y="55"/>
                    <a:pt x="34" y="55"/>
                    <a:pt x="34" y="55"/>
                  </a:cubicBezTo>
                  <a:cubicBezTo>
                    <a:pt x="34" y="55"/>
                    <a:pt x="34" y="55"/>
                    <a:pt x="33" y="55"/>
                  </a:cubicBezTo>
                  <a:cubicBezTo>
                    <a:pt x="33" y="55"/>
                    <a:pt x="33" y="55"/>
                    <a:pt x="33" y="55"/>
                  </a:cubicBezTo>
                  <a:cubicBezTo>
                    <a:pt x="33" y="55"/>
                    <a:pt x="33" y="55"/>
                    <a:pt x="33" y="55"/>
                  </a:cubicBezTo>
                  <a:cubicBezTo>
                    <a:pt x="33" y="55"/>
                    <a:pt x="33" y="55"/>
                    <a:pt x="33" y="55"/>
                  </a:cubicBezTo>
                  <a:cubicBezTo>
                    <a:pt x="33" y="55"/>
                    <a:pt x="33" y="55"/>
                    <a:pt x="32" y="55"/>
                  </a:cubicBezTo>
                  <a:cubicBezTo>
                    <a:pt x="32" y="55"/>
                    <a:pt x="32" y="55"/>
                    <a:pt x="32" y="55"/>
                  </a:cubicBezTo>
                  <a:cubicBezTo>
                    <a:pt x="32" y="55"/>
                    <a:pt x="32" y="55"/>
                    <a:pt x="32" y="55"/>
                  </a:cubicBezTo>
                  <a:cubicBezTo>
                    <a:pt x="32" y="55"/>
                    <a:pt x="32" y="55"/>
                    <a:pt x="32" y="55"/>
                  </a:cubicBezTo>
                  <a:cubicBezTo>
                    <a:pt x="32" y="55"/>
                    <a:pt x="32" y="55"/>
                    <a:pt x="32" y="55"/>
                  </a:cubicBezTo>
                  <a:cubicBezTo>
                    <a:pt x="32" y="55"/>
                    <a:pt x="32" y="55"/>
                    <a:pt x="32" y="55"/>
                  </a:cubicBezTo>
                  <a:cubicBezTo>
                    <a:pt x="32" y="55"/>
                    <a:pt x="32" y="55"/>
                    <a:pt x="32" y="55"/>
                  </a:cubicBezTo>
                  <a:cubicBezTo>
                    <a:pt x="32" y="55"/>
                    <a:pt x="32" y="55"/>
                    <a:pt x="32" y="55"/>
                  </a:cubicBezTo>
                  <a:cubicBezTo>
                    <a:pt x="31" y="55"/>
                    <a:pt x="31" y="55"/>
                    <a:pt x="31" y="55"/>
                  </a:cubicBezTo>
                  <a:cubicBezTo>
                    <a:pt x="31" y="55"/>
                    <a:pt x="31" y="55"/>
                    <a:pt x="31" y="55"/>
                  </a:cubicBezTo>
                  <a:cubicBezTo>
                    <a:pt x="31" y="55"/>
                    <a:pt x="31" y="55"/>
                    <a:pt x="31" y="55"/>
                  </a:cubicBezTo>
                  <a:cubicBezTo>
                    <a:pt x="31" y="55"/>
                    <a:pt x="31" y="55"/>
                    <a:pt x="31" y="55"/>
                  </a:cubicBezTo>
                  <a:cubicBezTo>
                    <a:pt x="31" y="55"/>
                    <a:pt x="31" y="55"/>
                    <a:pt x="31" y="55"/>
                  </a:cubicBezTo>
                  <a:cubicBezTo>
                    <a:pt x="31" y="55"/>
                    <a:pt x="31" y="55"/>
                    <a:pt x="31" y="55"/>
                  </a:cubicBezTo>
                  <a:cubicBezTo>
                    <a:pt x="30" y="55"/>
                    <a:pt x="30" y="55"/>
                    <a:pt x="30" y="55"/>
                  </a:cubicBezTo>
                  <a:cubicBezTo>
                    <a:pt x="30" y="55"/>
                    <a:pt x="30" y="55"/>
                    <a:pt x="30" y="55"/>
                  </a:cubicBezTo>
                  <a:cubicBezTo>
                    <a:pt x="30" y="55"/>
                    <a:pt x="30" y="55"/>
                    <a:pt x="30" y="55"/>
                  </a:cubicBezTo>
                  <a:cubicBezTo>
                    <a:pt x="30" y="55"/>
                    <a:pt x="30" y="55"/>
                    <a:pt x="30" y="55"/>
                  </a:cubicBezTo>
                  <a:cubicBezTo>
                    <a:pt x="30" y="55"/>
                    <a:pt x="30" y="55"/>
                    <a:pt x="30" y="55"/>
                  </a:cubicBezTo>
                  <a:cubicBezTo>
                    <a:pt x="30" y="54"/>
                    <a:pt x="30" y="54"/>
                    <a:pt x="30" y="54"/>
                  </a:cubicBezTo>
                  <a:cubicBezTo>
                    <a:pt x="30" y="54"/>
                    <a:pt x="30" y="54"/>
                    <a:pt x="30" y="54"/>
                  </a:cubicBezTo>
                  <a:cubicBezTo>
                    <a:pt x="30" y="54"/>
                    <a:pt x="30" y="54"/>
                    <a:pt x="30" y="54"/>
                  </a:cubicBezTo>
                  <a:cubicBezTo>
                    <a:pt x="28" y="54"/>
                    <a:pt x="27" y="53"/>
                    <a:pt x="26" y="53"/>
                  </a:cubicBezTo>
                  <a:cubicBezTo>
                    <a:pt x="25" y="53"/>
                    <a:pt x="25" y="52"/>
                    <a:pt x="25" y="52"/>
                  </a:cubicBezTo>
                  <a:cubicBezTo>
                    <a:pt x="25" y="52"/>
                    <a:pt x="25" y="52"/>
                    <a:pt x="25" y="52"/>
                  </a:cubicBezTo>
                  <a:cubicBezTo>
                    <a:pt x="25" y="52"/>
                    <a:pt x="25" y="52"/>
                    <a:pt x="25" y="52"/>
                  </a:cubicBezTo>
                  <a:cubicBezTo>
                    <a:pt x="25" y="52"/>
                    <a:pt x="25" y="52"/>
                    <a:pt x="25" y="52"/>
                  </a:cubicBezTo>
                  <a:cubicBezTo>
                    <a:pt x="24" y="52"/>
                    <a:pt x="24" y="52"/>
                    <a:pt x="24" y="52"/>
                  </a:cubicBezTo>
                  <a:cubicBezTo>
                    <a:pt x="24" y="52"/>
                    <a:pt x="24" y="52"/>
                    <a:pt x="24" y="52"/>
                  </a:cubicBezTo>
                  <a:cubicBezTo>
                    <a:pt x="22" y="50"/>
                    <a:pt x="21" y="49"/>
                    <a:pt x="19" y="47"/>
                  </a:cubicBezTo>
                  <a:cubicBezTo>
                    <a:pt x="19" y="47"/>
                    <a:pt x="19" y="47"/>
                    <a:pt x="19" y="47"/>
                  </a:cubicBezTo>
                  <a:cubicBezTo>
                    <a:pt x="19" y="47"/>
                    <a:pt x="19" y="47"/>
                    <a:pt x="19" y="47"/>
                  </a:cubicBezTo>
                  <a:cubicBezTo>
                    <a:pt x="19" y="47"/>
                    <a:pt x="19" y="47"/>
                    <a:pt x="19" y="47"/>
                  </a:cubicBezTo>
                  <a:cubicBezTo>
                    <a:pt x="19" y="46"/>
                    <a:pt x="19" y="46"/>
                    <a:pt x="18" y="45"/>
                  </a:cubicBezTo>
                  <a:cubicBezTo>
                    <a:pt x="17" y="44"/>
                    <a:pt x="17" y="42"/>
                    <a:pt x="16" y="40"/>
                  </a:cubicBezTo>
                  <a:cubicBezTo>
                    <a:pt x="16" y="40"/>
                    <a:pt x="16" y="40"/>
                    <a:pt x="16" y="40"/>
                  </a:cubicBezTo>
                  <a:cubicBezTo>
                    <a:pt x="16" y="39"/>
                    <a:pt x="16" y="38"/>
                    <a:pt x="16" y="37"/>
                  </a:cubicBezTo>
                  <a:cubicBezTo>
                    <a:pt x="16" y="37"/>
                    <a:pt x="16" y="37"/>
                    <a:pt x="16" y="37"/>
                  </a:cubicBezTo>
                  <a:cubicBezTo>
                    <a:pt x="16" y="37"/>
                    <a:pt x="16" y="37"/>
                    <a:pt x="16" y="37"/>
                  </a:cubicBezTo>
                  <a:cubicBezTo>
                    <a:pt x="16" y="37"/>
                    <a:pt x="16" y="37"/>
                    <a:pt x="16" y="37"/>
                  </a:cubicBezTo>
                  <a:cubicBezTo>
                    <a:pt x="16" y="37"/>
                    <a:pt x="16" y="37"/>
                    <a:pt x="16" y="37"/>
                  </a:cubicBezTo>
                  <a:cubicBezTo>
                    <a:pt x="16" y="36"/>
                    <a:pt x="16" y="36"/>
                    <a:pt x="16" y="36"/>
                  </a:cubicBezTo>
                  <a:cubicBezTo>
                    <a:pt x="16" y="36"/>
                    <a:pt x="16" y="36"/>
                    <a:pt x="16" y="36"/>
                  </a:cubicBezTo>
                  <a:cubicBezTo>
                    <a:pt x="16" y="36"/>
                    <a:pt x="16" y="36"/>
                    <a:pt x="16" y="36"/>
                  </a:cubicBezTo>
                  <a:cubicBezTo>
                    <a:pt x="16" y="36"/>
                    <a:pt x="16" y="36"/>
                    <a:pt x="16" y="36"/>
                  </a:cubicBezTo>
                  <a:cubicBezTo>
                    <a:pt x="16" y="36"/>
                    <a:pt x="16" y="36"/>
                    <a:pt x="16" y="36"/>
                  </a:cubicBezTo>
                  <a:cubicBezTo>
                    <a:pt x="16" y="36"/>
                    <a:pt x="16" y="36"/>
                    <a:pt x="16" y="36"/>
                  </a:cubicBezTo>
                  <a:cubicBezTo>
                    <a:pt x="16" y="35"/>
                    <a:pt x="16" y="35"/>
                    <a:pt x="16" y="35"/>
                  </a:cubicBezTo>
                  <a:cubicBezTo>
                    <a:pt x="16" y="35"/>
                    <a:pt x="16" y="35"/>
                    <a:pt x="16" y="35"/>
                  </a:cubicBezTo>
                  <a:cubicBezTo>
                    <a:pt x="16" y="35"/>
                    <a:pt x="16" y="35"/>
                    <a:pt x="16" y="35"/>
                  </a:cubicBezTo>
                  <a:cubicBezTo>
                    <a:pt x="16" y="35"/>
                    <a:pt x="16" y="35"/>
                    <a:pt x="16" y="35"/>
                  </a:cubicBezTo>
                  <a:cubicBezTo>
                    <a:pt x="16" y="35"/>
                    <a:pt x="16" y="35"/>
                    <a:pt x="16" y="35"/>
                  </a:cubicBezTo>
                  <a:cubicBezTo>
                    <a:pt x="16" y="35"/>
                    <a:pt x="16" y="35"/>
                    <a:pt x="16" y="35"/>
                  </a:cubicBezTo>
                  <a:cubicBezTo>
                    <a:pt x="16" y="35"/>
                    <a:pt x="16" y="35"/>
                    <a:pt x="16" y="35"/>
                  </a:cubicBezTo>
                  <a:cubicBezTo>
                    <a:pt x="16" y="35"/>
                    <a:pt x="16" y="35"/>
                    <a:pt x="16" y="35"/>
                  </a:cubicBezTo>
                  <a:cubicBezTo>
                    <a:pt x="16" y="35"/>
                    <a:pt x="16" y="35"/>
                    <a:pt x="16" y="35"/>
                  </a:cubicBezTo>
                  <a:cubicBezTo>
                    <a:pt x="16" y="35"/>
                    <a:pt x="16" y="35"/>
                    <a:pt x="16" y="35"/>
                  </a:cubicBezTo>
                  <a:cubicBezTo>
                    <a:pt x="16" y="35"/>
                    <a:pt x="16" y="35"/>
                    <a:pt x="16" y="35"/>
                  </a:cubicBezTo>
                  <a:cubicBezTo>
                    <a:pt x="16" y="35"/>
                    <a:pt x="16" y="35"/>
                    <a:pt x="16" y="35"/>
                  </a:cubicBezTo>
                  <a:cubicBezTo>
                    <a:pt x="16" y="35"/>
                    <a:pt x="16" y="35"/>
                    <a:pt x="16" y="35"/>
                  </a:cubicBezTo>
                  <a:cubicBezTo>
                    <a:pt x="16" y="35"/>
                    <a:pt x="16" y="35"/>
                    <a:pt x="16" y="35"/>
                  </a:cubicBezTo>
                  <a:cubicBezTo>
                    <a:pt x="16" y="35"/>
                    <a:pt x="16" y="35"/>
                    <a:pt x="16" y="35"/>
                  </a:cubicBezTo>
                  <a:cubicBezTo>
                    <a:pt x="16" y="34"/>
                    <a:pt x="16" y="34"/>
                    <a:pt x="16" y="34"/>
                  </a:cubicBezTo>
                  <a:cubicBezTo>
                    <a:pt x="16" y="34"/>
                    <a:pt x="16" y="34"/>
                    <a:pt x="16" y="34"/>
                  </a:cubicBezTo>
                  <a:cubicBezTo>
                    <a:pt x="16" y="34"/>
                    <a:pt x="16" y="34"/>
                    <a:pt x="16" y="34"/>
                  </a:cubicBezTo>
                  <a:cubicBezTo>
                    <a:pt x="16" y="34"/>
                    <a:pt x="16" y="34"/>
                    <a:pt x="16" y="34"/>
                  </a:cubicBezTo>
                  <a:cubicBezTo>
                    <a:pt x="16" y="34"/>
                    <a:pt x="16" y="34"/>
                    <a:pt x="16" y="34"/>
                  </a:cubicBezTo>
                  <a:cubicBezTo>
                    <a:pt x="16" y="34"/>
                    <a:pt x="16" y="34"/>
                    <a:pt x="16" y="34"/>
                  </a:cubicBezTo>
                  <a:cubicBezTo>
                    <a:pt x="16" y="34"/>
                    <a:pt x="16" y="34"/>
                    <a:pt x="16" y="34"/>
                  </a:cubicBezTo>
                  <a:cubicBezTo>
                    <a:pt x="16" y="34"/>
                    <a:pt x="16" y="34"/>
                    <a:pt x="16" y="34"/>
                  </a:cubicBezTo>
                  <a:cubicBezTo>
                    <a:pt x="16" y="34"/>
                    <a:pt x="16" y="34"/>
                    <a:pt x="16" y="34"/>
                  </a:cubicBezTo>
                  <a:cubicBezTo>
                    <a:pt x="16" y="34"/>
                    <a:pt x="16" y="34"/>
                    <a:pt x="16" y="34"/>
                  </a:cubicBezTo>
                  <a:cubicBezTo>
                    <a:pt x="16" y="34"/>
                    <a:pt x="16" y="34"/>
                    <a:pt x="16" y="34"/>
                  </a:cubicBezTo>
                  <a:cubicBezTo>
                    <a:pt x="16" y="34"/>
                    <a:pt x="16" y="34"/>
                    <a:pt x="16" y="34"/>
                  </a:cubicBezTo>
                  <a:cubicBezTo>
                    <a:pt x="16" y="34"/>
                    <a:pt x="16" y="34"/>
                    <a:pt x="16" y="34"/>
                  </a:cubicBezTo>
                  <a:cubicBezTo>
                    <a:pt x="16" y="34"/>
                    <a:pt x="16" y="34"/>
                    <a:pt x="16" y="34"/>
                  </a:cubicBezTo>
                  <a:cubicBezTo>
                    <a:pt x="16" y="33"/>
                    <a:pt x="16" y="33"/>
                    <a:pt x="16" y="33"/>
                  </a:cubicBezTo>
                  <a:cubicBezTo>
                    <a:pt x="16" y="33"/>
                    <a:pt x="16" y="33"/>
                    <a:pt x="16" y="33"/>
                  </a:cubicBezTo>
                  <a:cubicBezTo>
                    <a:pt x="16" y="33"/>
                    <a:pt x="16" y="33"/>
                    <a:pt x="16" y="33"/>
                  </a:cubicBezTo>
                  <a:cubicBezTo>
                    <a:pt x="16" y="33"/>
                    <a:pt x="16" y="33"/>
                    <a:pt x="16" y="33"/>
                  </a:cubicBezTo>
                  <a:cubicBezTo>
                    <a:pt x="16" y="33"/>
                    <a:pt x="16" y="33"/>
                    <a:pt x="16" y="33"/>
                  </a:cubicBezTo>
                  <a:cubicBezTo>
                    <a:pt x="16" y="33"/>
                    <a:pt x="16" y="33"/>
                    <a:pt x="16" y="33"/>
                  </a:cubicBezTo>
                  <a:cubicBezTo>
                    <a:pt x="16" y="33"/>
                    <a:pt x="16" y="33"/>
                    <a:pt x="16" y="33"/>
                  </a:cubicBezTo>
                  <a:cubicBezTo>
                    <a:pt x="16" y="33"/>
                    <a:pt x="16" y="33"/>
                    <a:pt x="16" y="33"/>
                  </a:cubicBezTo>
                  <a:cubicBezTo>
                    <a:pt x="16" y="33"/>
                    <a:pt x="16" y="33"/>
                    <a:pt x="16" y="33"/>
                  </a:cubicBezTo>
                  <a:cubicBezTo>
                    <a:pt x="16" y="33"/>
                    <a:pt x="16" y="33"/>
                    <a:pt x="16" y="33"/>
                  </a:cubicBezTo>
                  <a:cubicBezTo>
                    <a:pt x="16" y="33"/>
                    <a:pt x="16" y="33"/>
                    <a:pt x="16" y="33"/>
                  </a:cubicBezTo>
                  <a:cubicBezTo>
                    <a:pt x="16" y="33"/>
                    <a:pt x="16" y="33"/>
                    <a:pt x="16" y="33"/>
                  </a:cubicBezTo>
                  <a:cubicBezTo>
                    <a:pt x="16" y="33"/>
                    <a:pt x="16" y="33"/>
                    <a:pt x="16" y="33"/>
                  </a:cubicBezTo>
                  <a:cubicBezTo>
                    <a:pt x="16" y="33"/>
                    <a:pt x="16" y="33"/>
                    <a:pt x="16" y="33"/>
                  </a:cubicBezTo>
                  <a:cubicBezTo>
                    <a:pt x="16" y="33"/>
                    <a:pt x="16" y="33"/>
                    <a:pt x="16" y="33"/>
                  </a:cubicBezTo>
                  <a:cubicBezTo>
                    <a:pt x="16" y="33"/>
                    <a:pt x="16" y="33"/>
                    <a:pt x="16" y="33"/>
                  </a:cubicBezTo>
                  <a:cubicBezTo>
                    <a:pt x="16" y="33"/>
                    <a:pt x="16" y="33"/>
                    <a:pt x="16" y="33"/>
                  </a:cubicBezTo>
                  <a:cubicBezTo>
                    <a:pt x="16" y="33"/>
                    <a:pt x="16" y="33"/>
                    <a:pt x="16" y="33"/>
                  </a:cubicBezTo>
                  <a:cubicBezTo>
                    <a:pt x="16" y="32"/>
                    <a:pt x="16" y="32"/>
                    <a:pt x="16" y="32"/>
                  </a:cubicBezTo>
                  <a:cubicBezTo>
                    <a:pt x="16" y="32"/>
                    <a:pt x="16" y="32"/>
                    <a:pt x="16" y="32"/>
                  </a:cubicBezTo>
                  <a:cubicBezTo>
                    <a:pt x="16" y="32"/>
                    <a:pt x="16" y="32"/>
                    <a:pt x="16" y="32"/>
                  </a:cubicBezTo>
                  <a:cubicBezTo>
                    <a:pt x="16" y="32"/>
                    <a:pt x="16" y="32"/>
                    <a:pt x="16" y="32"/>
                  </a:cubicBezTo>
                  <a:cubicBezTo>
                    <a:pt x="16" y="32"/>
                    <a:pt x="16" y="32"/>
                    <a:pt x="16" y="32"/>
                  </a:cubicBezTo>
                  <a:cubicBezTo>
                    <a:pt x="16" y="32"/>
                    <a:pt x="16" y="32"/>
                    <a:pt x="16" y="32"/>
                  </a:cubicBezTo>
                  <a:cubicBezTo>
                    <a:pt x="16" y="32"/>
                    <a:pt x="16" y="32"/>
                    <a:pt x="16" y="32"/>
                  </a:cubicBezTo>
                  <a:cubicBezTo>
                    <a:pt x="16" y="32"/>
                    <a:pt x="16" y="32"/>
                    <a:pt x="16" y="32"/>
                  </a:cubicBezTo>
                  <a:cubicBezTo>
                    <a:pt x="16" y="32"/>
                    <a:pt x="16" y="32"/>
                    <a:pt x="16" y="32"/>
                  </a:cubicBezTo>
                  <a:cubicBezTo>
                    <a:pt x="16" y="32"/>
                    <a:pt x="16" y="32"/>
                    <a:pt x="16" y="32"/>
                  </a:cubicBezTo>
                  <a:cubicBezTo>
                    <a:pt x="16" y="32"/>
                    <a:pt x="16" y="32"/>
                    <a:pt x="16" y="32"/>
                  </a:cubicBezTo>
                  <a:cubicBezTo>
                    <a:pt x="16" y="32"/>
                    <a:pt x="16" y="32"/>
                    <a:pt x="16" y="32"/>
                  </a:cubicBezTo>
                  <a:cubicBezTo>
                    <a:pt x="16" y="32"/>
                    <a:pt x="16" y="32"/>
                    <a:pt x="16" y="32"/>
                  </a:cubicBezTo>
                  <a:cubicBezTo>
                    <a:pt x="16" y="32"/>
                    <a:pt x="16" y="32"/>
                    <a:pt x="16" y="32"/>
                  </a:cubicBezTo>
                  <a:cubicBezTo>
                    <a:pt x="16" y="32"/>
                    <a:pt x="16" y="32"/>
                    <a:pt x="16" y="32"/>
                  </a:cubicBezTo>
                  <a:cubicBezTo>
                    <a:pt x="16" y="32"/>
                    <a:pt x="16" y="32"/>
                    <a:pt x="16" y="32"/>
                  </a:cubicBezTo>
                  <a:cubicBezTo>
                    <a:pt x="16" y="32"/>
                    <a:pt x="16" y="32"/>
                    <a:pt x="16" y="32"/>
                  </a:cubicBezTo>
                  <a:cubicBezTo>
                    <a:pt x="16" y="31"/>
                    <a:pt x="16" y="31"/>
                    <a:pt x="16" y="31"/>
                  </a:cubicBezTo>
                  <a:cubicBezTo>
                    <a:pt x="16" y="31"/>
                    <a:pt x="16" y="31"/>
                    <a:pt x="16" y="31"/>
                  </a:cubicBezTo>
                  <a:cubicBezTo>
                    <a:pt x="16" y="31"/>
                    <a:pt x="16" y="31"/>
                    <a:pt x="16" y="31"/>
                  </a:cubicBezTo>
                  <a:cubicBezTo>
                    <a:pt x="16" y="31"/>
                    <a:pt x="16" y="31"/>
                    <a:pt x="16" y="31"/>
                  </a:cubicBezTo>
                  <a:cubicBezTo>
                    <a:pt x="16" y="31"/>
                    <a:pt x="16" y="31"/>
                    <a:pt x="16" y="31"/>
                  </a:cubicBezTo>
                  <a:cubicBezTo>
                    <a:pt x="16" y="31"/>
                    <a:pt x="16" y="31"/>
                    <a:pt x="16" y="31"/>
                  </a:cubicBezTo>
                  <a:cubicBezTo>
                    <a:pt x="16" y="31"/>
                    <a:pt x="16" y="31"/>
                    <a:pt x="16" y="31"/>
                  </a:cubicBezTo>
                  <a:cubicBezTo>
                    <a:pt x="16" y="31"/>
                    <a:pt x="16" y="31"/>
                    <a:pt x="16" y="31"/>
                  </a:cubicBezTo>
                  <a:cubicBezTo>
                    <a:pt x="16" y="31"/>
                    <a:pt x="16" y="31"/>
                    <a:pt x="16" y="31"/>
                  </a:cubicBezTo>
                  <a:cubicBezTo>
                    <a:pt x="16" y="31"/>
                    <a:pt x="16" y="31"/>
                    <a:pt x="16" y="31"/>
                  </a:cubicBezTo>
                  <a:cubicBezTo>
                    <a:pt x="16" y="31"/>
                    <a:pt x="16" y="31"/>
                    <a:pt x="16" y="31"/>
                  </a:cubicBezTo>
                  <a:cubicBezTo>
                    <a:pt x="16" y="31"/>
                    <a:pt x="16" y="31"/>
                    <a:pt x="16" y="31"/>
                  </a:cubicBezTo>
                  <a:cubicBezTo>
                    <a:pt x="16" y="31"/>
                    <a:pt x="16" y="31"/>
                    <a:pt x="16" y="31"/>
                  </a:cubicBezTo>
                  <a:cubicBezTo>
                    <a:pt x="16" y="31"/>
                    <a:pt x="16" y="31"/>
                    <a:pt x="16" y="31"/>
                  </a:cubicBezTo>
                  <a:cubicBezTo>
                    <a:pt x="16" y="30"/>
                    <a:pt x="16" y="30"/>
                    <a:pt x="16" y="30"/>
                  </a:cubicBezTo>
                  <a:cubicBezTo>
                    <a:pt x="16" y="30"/>
                    <a:pt x="16" y="30"/>
                    <a:pt x="16" y="30"/>
                  </a:cubicBezTo>
                  <a:cubicBezTo>
                    <a:pt x="16" y="30"/>
                    <a:pt x="16" y="30"/>
                    <a:pt x="16" y="30"/>
                  </a:cubicBezTo>
                  <a:cubicBezTo>
                    <a:pt x="16" y="30"/>
                    <a:pt x="16" y="30"/>
                    <a:pt x="16" y="30"/>
                  </a:cubicBezTo>
                  <a:cubicBezTo>
                    <a:pt x="16" y="30"/>
                    <a:pt x="16" y="30"/>
                    <a:pt x="16" y="30"/>
                  </a:cubicBezTo>
                  <a:cubicBezTo>
                    <a:pt x="16" y="30"/>
                    <a:pt x="16" y="30"/>
                    <a:pt x="16" y="30"/>
                  </a:cubicBezTo>
                  <a:cubicBezTo>
                    <a:pt x="16" y="30"/>
                    <a:pt x="16" y="30"/>
                    <a:pt x="16" y="30"/>
                  </a:cubicBezTo>
                  <a:cubicBezTo>
                    <a:pt x="16" y="30"/>
                    <a:pt x="16" y="30"/>
                    <a:pt x="16" y="30"/>
                  </a:cubicBezTo>
                  <a:cubicBezTo>
                    <a:pt x="16" y="30"/>
                    <a:pt x="16" y="30"/>
                    <a:pt x="16" y="30"/>
                  </a:cubicBezTo>
                  <a:cubicBezTo>
                    <a:pt x="16" y="30"/>
                    <a:pt x="16" y="30"/>
                    <a:pt x="16" y="30"/>
                  </a:cubicBezTo>
                  <a:cubicBezTo>
                    <a:pt x="16" y="30"/>
                    <a:pt x="16" y="30"/>
                    <a:pt x="16" y="30"/>
                  </a:cubicBezTo>
                  <a:cubicBezTo>
                    <a:pt x="16" y="30"/>
                    <a:pt x="16" y="30"/>
                    <a:pt x="16" y="30"/>
                  </a:cubicBezTo>
                  <a:cubicBezTo>
                    <a:pt x="16" y="30"/>
                    <a:pt x="16" y="30"/>
                    <a:pt x="16" y="30"/>
                  </a:cubicBezTo>
                  <a:cubicBezTo>
                    <a:pt x="16" y="30"/>
                    <a:pt x="16" y="30"/>
                    <a:pt x="16" y="30"/>
                  </a:cubicBezTo>
                  <a:cubicBezTo>
                    <a:pt x="16" y="30"/>
                    <a:pt x="16" y="30"/>
                    <a:pt x="16" y="30"/>
                  </a:cubicBezTo>
                  <a:cubicBezTo>
                    <a:pt x="16" y="30"/>
                    <a:pt x="16" y="30"/>
                    <a:pt x="16" y="30"/>
                  </a:cubicBezTo>
                  <a:cubicBezTo>
                    <a:pt x="17" y="28"/>
                    <a:pt x="17" y="26"/>
                    <a:pt x="18" y="25"/>
                  </a:cubicBezTo>
                  <a:cubicBezTo>
                    <a:pt x="19" y="24"/>
                    <a:pt x="19" y="24"/>
                    <a:pt x="19" y="24"/>
                  </a:cubicBezTo>
                  <a:cubicBezTo>
                    <a:pt x="19" y="24"/>
                    <a:pt x="19" y="24"/>
                    <a:pt x="19" y="24"/>
                  </a:cubicBezTo>
                  <a:cubicBezTo>
                    <a:pt x="19" y="23"/>
                    <a:pt x="19" y="23"/>
                    <a:pt x="19" y="23"/>
                  </a:cubicBezTo>
                  <a:cubicBezTo>
                    <a:pt x="19" y="23"/>
                    <a:pt x="19" y="23"/>
                    <a:pt x="19" y="23"/>
                  </a:cubicBezTo>
                  <a:cubicBezTo>
                    <a:pt x="19" y="23"/>
                    <a:pt x="19" y="23"/>
                    <a:pt x="19" y="23"/>
                  </a:cubicBezTo>
                  <a:cubicBezTo>
                    <a:pt x="19" y="23"/>
                    <a:pt x="19" y="23"/>
                    <a:pt x="19" y="23"/>
                  </a:cubicBezTo>
                  <a:cubicBezTo>
                    <a:pt x="21" y="21"/>
                    <a:pt x="22" y="20"/>
                    <a:pt x="24" y="19"/>
                  </a:cubicBezTo>
                  <a:cubicBezTo>
                    <a:pt x="24" y="19"/>
                    <a:pt x="24" y="19"/>
                    <a:pt x="24" y="19"/>
                  </a:cubicBezTo>
                  <a:cubicBezTo>
                    <a:pt x="24" y="18"/>
                    <a:pt x="24" y="18"/>
                    <a:pt x="24" y="18"/>
                  </a:cubicBezTo>
                  <a:cubicBezTo>
                    <a:pt x="24" y="18"/>
                    <a:pt x="24" y="18"/>
                    <a:pt x="24" y="18"/>
                  </a:cubicBezTo>
                  <a:cubicBezTo>
                    <a:pt x="24" y="18"/>
                    <a:pt x="24" y="18"/>
                    <a:pt x="24" y="18"/>
                  </a:cubicBezTo>
                  <a:cubicBezTo>
                    <a:pt x="24" y="18"/>
                    <a:pt x="24" y="18"/>
                    <a:pt x="24" y="18"/>
                  </a:cubicBezTo>
                  <a:cubicBezTo>
                    <a:pt x="24" y="18"/>
                    <a:pt x="24" y="18"/>
                    <a:pt x="24" y="18"/>
                  </a:cubicBezTo>
                  <a:cubicBezTo>
                    <a:pt x="24" y="18"/>
                    <a:pt x="24" y="18"/>
                    <a:pt x="24" y="18"/>
                  </a:cubicBezTo>
                  <a:cubicBezTo>
                    <a:pt x="25" y="18"/>
                    <a:pt x="25" y="18"/>
                    <a:pt x="25" y="18"/>
                  </a:cubicBezTo>
                  <a:cubicBezTo>
                    <a:pt x="25" y="18"/>
                    <a:pt x="25" y="18"/>
                    <a:pt x="25" y="18"/>
                  </a:cubicBezTo>
                  <a:cubicBezTo>
                    <a:pt x="25" y="18"/>
                    <a:pt x="25" y="18"/>
                    <a:pt x="26" y="17"/>
                  </a:cubicBezTo>
                  <a:cubicBezTo>
                    <a:pt x="27" y="17"/>
                    <a:pt x="29" y="16"/>
                    <a:pt x="31" y="15"/>
                  </a:cubicBezTo>
                  <a:cubicBezTo>
                    <a:pt x="31" y="15"/>
                    <a:pt x="32" y="15"/>
                    <a:pt x="33" y="15"/>
                  </a:cubicBezTo>
                  <a:close/>
                </a:path>
              </a:pathLst>
            </a:custGeom>
            <a:solidFill>
              <a:schemeClr val="accent5"/>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chemeClr val="tx1">
                    <a:lumMod val="75000"/>
                    <a:lumOff val="25000"/>
                  </a:schemeClr>
                </a:solidFill>
                <a:latin typeface="Arial"/>
                <a:ea typeface="Arial"/>
                <a:cs typeface="Arial"/>
                <a:sym typeface="Arial"/>
              </a:endParaRPr>
            </a:p>
          </p:txBody>
        </p:sp>
        <p:sp>
          <p:nvSpPr>
            <p:cNvPr id="511" name="Google Shape;511;p95"/>
            <p:cNvSpPr/>
            <p:nvPr/>
          </p:nvSpPr>
          <p:spPr>
            <a:xfrm>
              <a:off x="4786313" y="1320800"/>
              <a:ext cx="306388" cy="300038"/>
            </a:xfrm>
            <a:custGeom>
              <a:avLst/>
              <a:gdLst/>
              <a:ahLst/>
              <a:cxnLst/>
              <a:rect l="l" t="t" r="r" b="b"/>
              <a:pathLst>
                <a:path w="81" h="80" extrusionOk="0">
                  <a:moveTo>
                    <a:pt x="9" y="46"/>
                  </a:moveTo>
                  <a:cubicBezTo>
                    <a:pt x="9" y="48"/>
                    <a:pt x="9" y="49"/>
                    <a:pt x="10" y="51"/>
                  </a:cubicBezTo>
                  <a:cubicBezTo>
                    <a:pt x="3" y="55"/>
                    <a:pt x="3" y="55"/>
                    <a:pt x="3" y="55"/>
                  </a:cubicBezTo>
                  <a:cubicBezTo>
                    <a:pt x="4" y="57"/>
                    <a:pt x="5" y="58"/>
                    <a:pt x="6" y="60"/>
                  </a:cubicBezTo>
                  <a:cubicBezTo>
                    <a:pt x="7" y="62"/>
                    <a:pt x="8" y="64"/>
                    <a:pt x="9" y="65"/>
                  </a:cubicBezTo>
                  <a:cubicBezTo>
                    <a:pt x="16" y="61"/>
                    <a:pt x="16" y="61"/>
                    <a:pt x="16" y="61"/>
                  </a:cubicBezTo>
                  <a:cubicBezTo>
                    <a:pt x="17" y="62"/>
                    <a:pt x="18" y="64"/>
                    <a:pt x="19" y="65"/>
                  </a:cubicBezTo>
                  <a:cubicBezTo>
                    <a:pt x="15" y="72"/>
                    <a:pt x="15" y="72"/>
                    <a:pt x="15" y="72"/>
                  </a:cubicBezTo>
                  <a:cubicBezTo>
                    <a:pt x="17" y="73"/>
                    <a:pt x="19" y="74"/>
                    <a:pt x="20" y="75"/>
                  </a:cubicBezTo>
                  <a:cubicBezTo>
                    <a:pt x="21" y="75"/>
                    <a:pt x="21" y="75"/>
                    <a:pt x="21" y="75"/>
                  </a:cubicBezTo>
                  <a:cubicBezTo>
                    <a:pt x="23" y="76"/>
                    <a:pt x="24" y="77"/>
                    <a:pt x="26" y="78"/>
                  </a:cubicBezTo>
                  <a:cubicBezTo>
                    <a:pt x="30" y="71"/>
                    <a:pt x="30" y="71"/>
                    <a:pt x="30" y="71"/>
                  </a:cubicBezTo>
                  <a:cubicBezTo>
                    <a:pt x="31" y="71"/>
                    <a:pt x="33" y="72"/>
                    <a:pt x="35" y="72"/>
                  </a:cubicBezTo>
                  <a:cubicBezTo>
                    <a:pt x="35" y="80"/>
                    <a:pt x="35" y="80"/>
                    <a:pt x="35" y="80"/>
                  </a:cubicBezTo>
                  <a:cubicBezTo>
                    <a:pt x="37" y="80"/>
                    <a:pt x="39" y="80"/>
                    <a:pt x="41" y="80"/>
                  </a:cubicBezTo>
                  <a:cubicBezTo>
                    <a:pt x="43" y="80"/>
                    <a:pt x="45" y="80"/>
                    <a:pt x="47" y="80"/>
                  </a:cubicBezTo>
                  <a:cubicBezTo>
                    <a:pt x="47" y="72"/>
                    <a:pt x="47" y="72"/>
                    <a:pt x="47" y="72"/>
                  </a:cubicBezTo>
                  <a:cubicBezTo>
                    <a:pt x="48" y="72"/>
                    <a:pt x="50" y="71"/>
                    <a:pt x="51" y="71"/>
                  </a:cubicBezTo>
                  <a:cubicBezTo>
                    <a:pt x="55" y="78"/>
                    <a:pt x="55" y="78"/>
                    <a:pt x="55" y="78"/>
                  </a:cubicBezTo>
                  <a:cubicBezTo>
                    <a:pt x="57" y="77"/>
                    <a:pt x="58" y="76"/>
                    <a:pt x="60" y="75"/>
                  </a:cubicBezTo>
                  <a:cubicBezTo>
                    <a:pt x="60" y="75"/>
                    <a:pt x="60" y="75"/>
                    <a:pt x="61" y="75"/>
                  </a:cubicBezTo>
                  <a:cubicBezTo>
                    <a:pt x="63" y="74"/>
                    <a:pt x="64" y="73"/>
                    <a:pt x="66" y="72"/>
                  </a:cubicBezTo>
                  <a:cubicBezTo>
                    <a:pt x="62" y="65"/>
                    <a:pt x="62" y="65"/>
                    <a:pt x="62" y="65"/>
                  </a:cubicBezTo>
                  <a:cubicBezTo>
                    <a:pt x="63" y="64"/>
                    <a:pt x="64" y="62"/>
                    <a:pt x="65" y="61"/>
                  </a:cubicBezTo>
                  <a:cubicBezTo>
                    <a:pt x="72" y="65"/>
                    <a:pt x="72" y="65"/>
                    <a:pt x="72" y="65"/>
                  </a:cubicBezTo>
                  <a:cubicBezTo>
                    <a:pt x="73" y="64"/>
                    <a:pt x="75" y="62"/>
                    <a:pt x="76" y="60"/>
                  </a:cubicBezTo>
                  <a:cubicBezTo>
                    <a:pt x="77" y="58"/>
                    <a:pt x="77" y="57"/>
                    <a:pt x="78" y="55"/>
                  </a:cubicBezTo>
                  <a:cubicBezTo>
                    <a:pt x="71" y="51"/>
                    <a:pt x="71" y="51"/>
                    <a:pt x="71" y="51"/>
                  </a:cubicBezTo>
                  <a:cubicBezTo>
                    <a:pt x="72" y="49"/>
                    <a:pt x="72" y="48"/>
                    <a:pt x="73" y="46"/>
                  </a:cubicBezTo>
                  <a:cubicBezTo>
                    <a:pt x="80" y="46"/>
                    <a:pt x="80" y="46"/>
                    <a:pt x="80" y="46"/>
                  </a:cubicBezTo>
                  <a:cubicBezTo>
                    <a:pt x="81" y="44"/>
                    <a:pt x="81" y="42"/>
                    <a:pt x="81" y="40"/>
                  </a:cubicBezTo>
                  <a:cubicBezTo>
                    <a:pt x="81" y="38"/>
                    <a:pt x="81" y="36"/>
                    <a:pt x="80" y="34"/>
                  </a:cubicBezTo>
                  <a:cubicBezTo>
                    <a:pt x="73" y="34"/>
                    <a:pt x="73" y="34"/>
                    <a:pt x="73" y="34"/>
                  </a:cubicBezTo>
                  <a:cubicBezTo>
                    <a:pt x="72" y="32"/>
                    <a:pt x="72" y="31"/>
                    <a:pt x="71" y="29"/>
                  </a:cubicBezTo>
                  <a:cubicBezTo>
                    <a:pt x="78" y="25"/>
                    <a:pt x="78" y="25"/>
                    <a:pt x="78" y="25"/>
                  </a:cubicBezTo>
                  <a:cubicBezTo>
                    <a:pt x="77" y="23"/>
                    <a:pt x="77" y="22"/>
                    <a:pt x="76" y="20"/>
                  </a:cubicBezTo>
                  <a:cubicBezTo>
                    <a:pt x="75" y="18"/>
                    <a:pt x="73" y="16"/>
                    <a:pt x="72" y="15"/>
                  </a:cubicBezTo>
                  <a:cubicBezTo>
                    <a:pt x="65" y="19"/>
                    <a:pt x="65" y="19"/>
                    <a:pt x="65" y="19"/>
                  </a:cubicBezTo>
                  <a:cubicBezTo>
                    <a:pt x="64" y="17"/>
                    <a:pt x="63" y="16"/>
                    <a:pt x="62" y="15"/>
                  </a:cubicBezTo>
                  <a:cubicBezTo>
                    <a:pt x="66" y="8"/>
                    <a:pt x="66" y="8"/>
                    <a:pt x="66" y="8"/>
                  </a:cubicBezTo>
                  <a:cubicBezTo>
                    <a:pt x="64" y="7"/>
                    <a:pt x="63" y="6"/>
                    <a:pt x="61" y="5"/>
                  </a:cubicBezTo>
                  <a:cubicBezTo>
                    <a:pt x="60" y="5"/>
                    <a:pt x="60" y="5"/>
                    <a:pt x="60" y="5"/>
                  </a:cubicBezTo>
                  <a:cubicBezTo>
                    <a:pt x="58" y="4"/>
                    <a:pt x="57" y="3"/>
                    <a:pt x="55" y="2"/>
                  </a:cubicBezTo>
                  <a:cubicBezTo>
                    <a:pt x="51" y="9"/>
                    <a:pt x="51" y="9"/>
                    <a:pt x="51" y="9"/>
                  </a:cubicBezTo>
                  <a:cubicBezTo>
                    <a:pt x="50" y="9"/>
                    <a:pt x="48" y="8"/>
                    <a:pt x="47" y="8"/>
                  </a:cubicBezTo>
                  <a:cubicBezTo>
                    <a:pt x="47" y="0"/>
                    <a:pt x="47" y="0"/>
                    <a:pt x="47" y="0"/>
                  </a:cubicBezTo>
                  <a:cubicBezTo>
                    <a:pt x="45" y="0"/>
                    <a:pt x="43" y="0"/>
                    <a:pt x="41" y="0"/>
                  </a:cubicBezTo>
                  <a:cubicBezTo>
                    <a:pt x="39" y="0"/>
                    <a:pt x="37" y="0"/>
                    <a:pt x="35" y="0"/>
                  </a:cubicBezTo>
                  <a:cubicBezTo>
                    <a:pt x="35" y="8"/>
                    <a:pt x="35" y="8"/>
                    <a:pt x="35" y="8"/>
                  </a:cubicBezTo>
                  <a:cubicBezTo>
                    <a:pt x="33" y="8"/>
                    <a:pt x="31" y="9"/>
                    <a:pt x="30" y="9"/>
                  </a:cubicBezTo>
                  <a:cubicBezTo>
                    <a:pt x="26" y="2"/>
                    <a:pt x="26" y="2"/>
                    <a:pt x="26" y="2"/>
                  </a:cubicBezTo>
                  <a:cubicBezTo>
                    <a:pt x="24" y="3"/>
                    <a:pt x="23" y="4"/>
                    <a:pt x="21" y="5"/>
                  </a:cubicBezTo>
                  <a:cubicBezTo>
                    <a:pt x="21" y="5"/>
                    <a:pt x="21" y="5"/>
                    <a:pt x="20" y="5"/>
                  </a:cubicBezTo>
                  <a:cubicBezTo>
                    <a:pt x="19" y="6"/>
                    <a:pt x="17" y="7"/>
                    <a:pt x="15" y="8"/>
                  </a:cubicBezTo>
                  <a:cubicBezTo>
                    <a:pt x="19" y="15"/>
                    <a:pt x="19" y="15"/>
                    <a:pt x="19" y="15"/>
                  </a:cubicBezTo>
                  <a:cubicBezTo>
                    <a:pt x="18" y="16"/>
                    <a:pt x="17" y="17"/>
                    <a:pt x="16" y="19"/>
                  </a:cubicBezTo>
                  <a:cubicBezTo>
                    <a:pt x="9" y="15"/>
                    <a:pt x="9" y="15"/>
                    <a:pt x="9" y="15"/>
                  </a:cubicBezTo>
                  <a:cubicBezTo>
                    <a:pt x="8" y="16"/>
                    <a:pt x="7" y="18"/>
                    <a:pt x="6" y="20"/>
                  </a:cubicBezTo>
                  <a:cubicBezTo>
                    <a:pt x="5" y="22"/>
                    <a:pt x="4" y="23"/>
                    <a:pt x="3" y="25"/>
                  </a:cubicBezTo>
                  <a:cubicBezTo>
                    <a:pt x="10" y="29"/>
                    <a:pt x="10" y="29"/>
                    <a:pt x="10" y="29"/>
                  </a:cubicBezTo>
                  <a:cubicBezTo>
                    <a:pt x="9" y="31"/>
                    <a:pt x="9" y="32"/>
                    <a:pt x="9" y="34"/>
                  </a:cubicBezTo>
                  <a:cubicBezTo>
                    <a:pt x="1" y="34"/>
                    <a:pt x="1" y="34"/>
                    <a:pt x="1" y="34"/>
                  </a:cubicBezTo>
                  <a:cubicBezTo>
                    <a:pt x="0" y="36"/>
                    <a:pt x="0" y="38"/>
                    <a:pt x="0" y="40"/>
                  </a:cubicBezTo>
                  <a:cubicBezTo>
                    <a:pt x="0" y="42"/>
                    <a:pt x="0" y="44"/>
                    <a:pt x="1" y="46"/>
                  </a:cubicBezTo>
                  <a:lnTo>
                    <a:pt x="9" y="46"/>
                  </a:lnTo>
                  <a:close/>
                  <a:moveTo>
                    <a:pt x="60" y="32"/>
                  </a:moveTo>
                  <a:cubicBezTo>
                    <a:pt x="64" y="32"/>
                    <a:pt x="68" y="36"/>
                    <a:pt x="68" y="40"/>
                  </a:cubicBezTo>
                  <a:cubicBezTo>
                    <a:pt x="68" y="44"/>
                    <a:pt x="64" y="48"/>
                    <a:pt x="60" y="48"/>
                  </a:cubicBezTo>
                  <a:cubicBezTo>
                    <a:pt x="55" y="48"/>
                    <a:pt x="52" y="44"/>
                    <a:pt x="52" y="40"/>
                  </a:cubicBezTo>
                  <a:cubicBezTo>
                    <a:pt x="52" y="36"/>
                    <a:pt x="55" y="32"/>
                    <a:pt x="60" y="32"/>
                  </a:cubicBezTo>
                  <a:close/>
                  <a:moveTo>
                    <a:pt x="41" y="13"/>
                  </a:moveTo>
                  <a:cubicBezTo>
                    <a:pt x="45" y="13"/>
                    <a:pt x="49" y="16"/>
                    <a:pt x="49" y="21"/>
                  </a:cubicBezTo>
                  <a:cubicBezTo>
                    <a:pt x="49" y="25"/>
                    <a:pt x="45" y="29"/>
                    <a:pt x="41" y="29"/>
                  </a:cubicBezTo>
                  <a:cubicBezTo>
                    <a:pt x="36" y="29"/>
                    <a:pt x="33" y="25"/>
                    <a:pt x="33" y="21"/>
                  </a:cubicBezTo>
                  <a:cubicBezTo>
                    <a:pt x="33" y="16"/>
                    <a:pt x="36" y="13"/>
                    <a:pt x="41" y="13"/>
                  </a:cubicBezTo>
                  <a:close/>
                  <a:moveTo>
                    <a:pt x="46" y="40"/>
                  </a:moveTo>
                  <a:cubicBezTo>
                    <a:pt x="46" y="43"/>
                    <a:pt x="44" y="45"/>
                    <a:pt x="41" y="45"/>
                  </a:cubicBezTo>
                  <a:cubicBezTo>
                    <a:pt x="38" y="45"/>
                    <a:pt x="35" y="43"/>
                    <a:pt x="35" y="40"/>
                  </a:cubicBezTo>
                  <a:cubicBezTo>
                    <a:pt x="35" y="37"/>
                    <a:pt x="38" y="35"/>
                    <a:pt x="41" y="35"/>
                  </a:cubicBezTo>
                  <a:cubicBezTo>
                    <a:pt x="44" y="35"/>
                    <a:pt x="46" y="37"/>
                    <a:pt x="46" y="40"/>
                  </a:cubicBezTo>
                  <a:close/>
                  <a:moveTo>
                    <a:pt x="41" y="51"/>
                  </a:moveTo>
                  <a:cubicBezTo>
                    <a:pt x="45" y="51"/>
                    <a:pt x="49" y="55"/>
                    <a:pt x="49" y="59"/>
                  </a:cubicBezTo>
                  <a:cubicBezTo>
                    <a:pt x="49" y="64"/>
                    <a:pt x="45" y="67"/>
                    <a:pt x="41" y="67"/>
                  </a:cubicBezTo>
                  <a:cubicBezTo>
                    <a:pt x="36" y="67"/>
                    <a:pt x="33" y="64"/>
                    <a:pt x="33" y="59"/>
                  </a:cubicBezTo>
                  <a:cubicBezTo>
                    <a:pt x="33" y="55"/>
                    <a:pt x="36" y="51"/>
                    <a:pt x="41" y="51"/>
                  </a:cubicBezTo>
                  <a:close/>
                  <a:moveTo>
                    <a:pt x="21" y="32"/>
                  </a:moveTo>
                  <a:cubicBezTo>
                    <a:pt x="26" y="32"/>
                    <a:pt x="29" y="36"/>
                    <a:pt x="29" y="40"/>
                  </a:cubicBezTo>
                  <a:cubicBezTo>
                    <a:pt x="29" y="44"/>
                    <a:pt x="26" y="48"/>
                    <a:pt x="21" y="48"/>
                  </a:cubicBezTo>
                  <a:cubicBezTo>
                    <a:pt x="17" y="48"/>
                    <a:pt x="13" y="44"/>
                    <a:pt x="13" y="40"/>
                  </a:cubicBezTo>
                  <a:cubicBezTo>
                    <a:pt x="13" y="36"/>
                    <a:pt x="17" y="32"/>
                    <a:pt x="21" y="32"/>
                  </a:cubicBezTo>
                  <a:close/>
                </a:path>
              </a:pathLst>
            </a:custGeom>
            <a:solidFill>
              <a:schemeClr val="accent5"/>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chemeClr val="tx1">
                    <a:lumMod val="75000"/>
                    <a:lumOff val="25000"/>
                  </a:schemeClr>
                </a:solidFill>
                <a:latin typeface="Arial"/>
                <a:ea typeface="Arial"/>
                <a:cs typeface="Arial"/>
                <a:sym typeface="Arial"/>
              </a:endParaRPr>
            </a:p>
          </p:txBody>
        </p:sp>
        <p:sp>
          <p:nvSpPr>
            <p:cNvPr id="512" name="Google Shape;512;p95"/>
            <p:cNvSpPr/>
            <p:nvPr/>
          </p:nvSpPr>
          <p:spPr>
            <a:xfrm>
              <a:off x="5010150" y="2392363"/>
              <a:ext cx="354013" cy="358775"/>
            </a:xfrm>
            <a:custGeom>
              <a:avLst/>
              <a:gdLst/>
              <a:ahLst/>
              <a:cxnLst/>
              <a:rect l="l" t="t" r="r" b="b"/>
              <a:pathLst>
                <a:path w="94" h="95" extrusionOk="0">
                  <a:moveTo>
                    <a:pt x="93" y="39"/>
                  </a:moveTo>
                  <a:cubicBezTo>
                    <a:pt x="93" y="38"/>
                    <a:pt x="93" y="37"/>
                    <a:pt x="92" y="35"/>
                  </a:cubicBezTo>
                  <a:cubicBezTo>
                    <a:pt x="81" y="37"/>
                    <a:pt x="81" y="37"/>
                    <a:pt x="81" y="37"/>
                  </a:cubicBezTo>
                  <a:cubicBezTo>
                    <a:pt x="81" y="36"/>
                    <a:pt x="80" y="35"/>
                    <a:pt x="80" y="34"/>
                  </a:cubicBezTo>
                  <a:cubicBezTo>
                    <a:pt x="90" y="28"/>
                    <a:pt x="90" y="28"/>
                    <a:pt x="90" y="28"/>
                  </a:cubicBezTo>
                  <a:cubicBezTo>
                    <a:pt x="89" y="27"/>
                    <a:pt x="89" y="25"/>
                    <a:pt x="88" y="24"/>
                  </a:cubicBezTo>
                  <a:cubicBezTo>
                    <a:pt x="87" y="23"/>
                    <a:pt x="86" y="21"/>
                    <a:pt x="85" y="20"/>
                  </a:cubicBezTo>
                  <a:cubicBezTo>
                    <a:pt x="75" y="26"/>
                    <a:pt x="75" y="26"/>
                    <a:pt x="75" y="26"/>
                  </a:cubicBezTo>
                  <a:cubicBezTo>
                    <a:pt x="75" y="25"/>
                    <a:pt x="74" y="24"/>
                    <a:pt x="73" y="23"/>
                  </a:cubicBezTo>
                  <a:cubicBezTo>
                    <a:pt x="81" y="15"/>
                    <a:pt x="81" y="15"/>
                    <a:pt x="81" y="15"/>
                  </a:cubicBezTo>
                  <a:cubicBezTo>
                    <a:pt x="80" y="13"/>
                    <a:pt x="78" y="12"/>
                    <a:pt x="77" y="11"/>
                  </a:cubicBezTo>
                  <a:cubicBezTo>
                    <a:pt x="76" y="10"/>
                    <a:pt x="75" y="10"/>
                    <a:pt x="74" y="9"/>
                  </a:cubicBezTo>
                  <a:cubicBezTo>
                    <a:pt x="66" y="18"/>
                    <a:pt x="66" y="18"/>
                    <a:pt x="66" y="18"/>
                  </a:cubicBezTo>
                  <a:cubicBezTo>
                    <a:pt x="65" y="17"/>
                    <a:pt x="64" y="16"/>
                    <a:pt x="63" y="16"/>
                  </a:cubicBezTo>
                  <a:cubicBezTo>
                    <a:pt x="67" y="5"/>
                    <a:pt x="67" y="5"/>
                    <a:pt x="67" y="5"/>
                  </a:cubicBezTo>
                  <a:cubicBezTo>
                    <a:pt x="66" y="4"/>
                    <a:pt x="64" y="4"/>
                    <a:pt x="63" y="3"/>
                  </a:cubicBezTo>
                  <a:cubicBezTo>
                    <a:pt x="62" y="3"/>
                    <a:pt x="60" y="2"/>
                    <a:pt x="59" y="2"/>
                  </a:cubicBezTo>
                  <a:cubicBezTo>
                    <a:pt x="55" y="13"/>
                    <a:pt x="55" y="13"/>
                    <a:pt x="55" y="13"/>
                  </a:cubicBezTo>
                  <a:cubicBezTo>
                    <a:pt x="54" y="13"/>
                    <a:pt x="52" y="12"/>
                    <a:pt x="51" y="12"/>
                  </a:cubicBezTo>
                  <a:cubicBezTo>
                    <a:pt x="51" y="1"/>
                    <a:pt x="51" y="1"/>
                    <a:pt x="51" y="1"/>
                  </a:cubicBezTo>
                  <a:cubicBezTo>
                    <a:pt x="50" y="0"/>
                    <a:pt x="48" y="0"/>
                    <a:pt x="47" y="0"/>
                  </a:cubicBezTo>
                  <a:cubicBezTo>
                    <a:pt x="45" y="0"/>
                    <a:pt x="44" y="0"/>
                    <a:pt x="42" y="1"/>
                  </a:cubicBezTo>
                  <a:cubicBezTo>
                    <a:pt x="42" y="12"/>
                    <a:pt x="42" y="12"/>
                    <a:pt x="42" y="12"/>
                  </a:cubicBezTo>
                  <a:cubicBezTo>
                    <a:pt x="41" y="12"/>
                    <a:pt x="40" y="13"/>
                    <a:pt x="39" y="13"/>
                  </a:cubicBezTo>
                  <a:cubicBezTo>
                    <a:pt x="35" y="2"/>
                    <a:pt x="35" y="2"/>
                    <a:pt x="35" y="2"/>
                  </a:cubicBezTo>
                  <a:cubicBezTo>
                    <a:pt x="34" y="2"/>
                    <a:pt x="32" y="3"/>
                    <a:pt x="31" y="3"/>
                  </a:cubicBezTo>
                  <a:cubicBezTo>
                    <a:pt x="29" y="4"/>
                    <a:pt x="28" y="4"/>
                    <a:pt x="27" y="5"/>
                  </a:cubicBezTo>
                  <a:cubicBezTo>
                    <a:pt x="30" y="16"/>
                    <a:pt x="30" y="16"/>
                    <a:pt x="30" y="16"/>
                  </a:cubicBezTo>
                  <a:cubicBezTo>
                    <a:pt x="29" y="16"/>
                    <a:pt x="28" y="17"/>
                    <a:pt x="27" y="18"/>
                  </a:cubicBezTo>
                  <a:cubicBezTo>
                    <a:pt x="20" y="9"/>
                    <a:pt x="20" y="9"/>
                    <a:pt x="20" y="9"/>
                  </a:cubicBezTo>
                  <a:cubicBezTo>
                    <a:pt x="19" y="10"/>
                    <a:pt x="18" y="10"/>
                    <a:pt x="16" y="11"/>
                  </a:cubicBezTo>
                  <a:cubicBezTo>
                    <a:pt x="15" y="12"/>
                    <a:pt x="14" y="13"/>
                    <a:pt x="13" y="15"/>
                  </a:cubicBezTo>
                  <a:cubicBezTo>
                    <a:pt x="21" y="23"/>
                    <a:pt x="21" y="23"/>
                    <a:pt x="21" y="23"/>
                  </a:cubicBezTo>
                  <a:cubicBezTo>
                    <a:pt x="20" y="24"/>
                    <a:pt x="19" y="25"/>
                    <a:pt x="18" y="26"/>
                  </a:cubicBezTo>
                  <a:cubicBezTo>
                    <a:pt x="8" y="20"/>
                    <a:pt x="8" y="20"/>
                    <a:pt x="8" y="20"/>
                  </a:cubicBezTo>
                  <a:cubicBezTo>
                    <a:pt x="7" y="21"/>
                    <a:pt x="7" y="23"/>
                    <a:pt x="6" y="24"/>
                  </a:cubicBezTo>
                  <a:cubicBezTo>
                    <a:pt x="5" y="25"/>
                    <a:pt x="4" y="27"/>
                    <a:pt x="4" y="28"/>
                  </a:cubicBezTo>
                  <a:cubicBezTo>
                    <a:pt x="14" y="34"/>
                    <a:pt x="14" y="34"/>
                    <a:pt x="14" y="34"/>
                  </a:cubicBezTo>
                  <a:cubicBezTo>
                    <a:pt x="13" y="35"/>
                    <a:pt x="13" y="36"/>
                    <a:pt x="13" y="37"/>
                  </a:cubicBezTo>
                  <a:cubicBezTo>
                    <a:pt x="1" y="35"/>
                    <a:pt x="1" y="35"/>
                    <a:pt x="1" y="35"/>
                  </a:cubicBezTo>
                  <a:cubicBezTo>
                    <a:pt x="1" y="37"/>
                    <a:pt x="0" y="38"/>
                    <a:pt x="0" y="39"/>
                  </a:cubicBezTo>
                  <a:cubicBezTo>
                    <a:pt x="0" y="41"/>
                    <a:pt x="0" y="42"/>
                    <a:pt x="0" y="44"/>
                  </a:cubicBezTo>
                  <a:cubicBezTo>
                    <a:pt x="11" y="46"/>
                    <a:pt x="11" y="46"/>
                    <a:pt x="11" y="46"/>
                  </a:cubicBezTo>
                  <a:cubicBezTo>
                    <a:pt x="11" y="47"/>
                    <a:pt x="11" y="47"/>
                    <a:pt x="11" y="48"/>
                  </a:cubicBezTo>
                  <a:cubicBezTo>
                    <a:pt x="11" y="48"/>
                    <a:pt x="11" y="49"/>
                    <a:pt x="11" y="49"/>
                  </a:cubicBezTo>
                  <a:cubicBezTo>
                    <a:pt x="0" y="51"/>
                    <a:pt x="0" y="51"/>
                    <a:pt x="0" y="51"/>
                  </a:cubicBezTo>
                  <a:cubicBezTo>
                    <a:pt x="0" y="53"/>
                    <a:pt x="0" y="54"/>
                    <a:pt x="0" y="56"/>
                  </a:cubicBezTo>
                  <a:cubicBezTo>
                    <a:pt x="0" y="57"/>
                    <a:pt x="1" y="59"/>
                    <a:pt x="1" y="60"/>
                  </a:cubicBezTo>
                  <a:cubicBezTo>
                    <a:pt x="13" y="58"/>
                    <a:pt x="13" y="58"/>
                    <a:pt x="13" y="58"/>
                  </a:cubicBezTo>
                  <a:cubicBezTo>
                    <a:pt x="13" y="59"/>
                    <a:pt x="13" y="60"/>
                    <a:pt x="14" y="62"/>
                  </a:cubicBezTo>
                  <a:cubicBezTo>
                    <a:pt x="4" y="67"/>
                    <a:pt x="4" y="67"/>
                    <a:pt x="4" y="67"/>
                  </a:cubicBezTo>
                  <a:cubicBezTo>
                    <a:pt x="4" y="69"/>
                    <a:pt x="5" y="70"/>
                    <a:pt x="6" y="71"/>
                  </a:cubicBezTo>
                  <a:cubicBezTo>
                    <a:pt x="7" y="73"/>
                    <a:pt x="7" y="74"/>
                    <a:pt x="8" y="75"/>
                  </a:cubicBezTo>
                  <a:cubicBezTo>
                    <a:pt x="18" y="69"/>
                    <a:pt x="18" y="69"/>
                    <a:pt x="18" y="69"/>
                  </a:cubicBezTo>
                  <a:cubicBezTo>
                    <a:pt x="19" y="70"/>
                    <a:pt x="20" y="71"/>
                    <a:pt x="21" y="72"/>
                  </a:cubicBezTo>
                  <a:cubicBezTo>
                    <a:pt x="13" y="81"/>
                    <a:pt x="13" y="81"/>
                    <a:pt x="13" y="81"/>
                  </a:cubicBezTo>
                  <a:cubicBezTo>
                    <a:pt x="14" y="82"/>
                    <a:pt x="15" y="83"/>
                    <a:pt x="16" y="84"/>
                  </a:cubicBezTo>
                  <a:cubicBezTo>
                    <a:pt x="18" y="85"/>
                    <a:pt x="19" y="86"/>
                    <a:pt x="20" y="87"/>
                  </a:cubicBezTo>
                  <a:cubicBezTo>
                    <a:pt x="27" y="78"/>
                    <a:pt x="27" y="78"/>
                    <a:pt x="27" y="78"/>
                  </a:cubicBezTo>
                  <a:cubicBezTo>
                    <a:pt x="28" y="78"/>
                    <a:pt x="29" y="79"/>
                    <a:pt x="30" y="80"/>
                  </a:cubicBezTo>
                  <a:cubicBezTo>
                    <a:pt x="27" y="90"/>
                    <a:pt x="27" y="90"/>
                    <a:pt x="27" y="90"/>
                  </a:cubicBezTo>
                  <a:cubicBezTo>
                    <a:pt x="28" y="91"/>
                    <a:pt x="29" y="92"/>
                    <a:pt x="31" y="92"/>
                  </a:cubicBezTo>
                  <a:cubicBezTo>
                    <a:pt x="32" y="93"/>
                    <a:pt x="34" y="93"/>
                    <a:pt x="35" y="93"/>
                  </a:cubicBezTo>
                  <a:cubicBezTo>
                    <a:pt x="39" y="83"/>
                    <a:pt x="39" y="83"/>
                    <a:pt x="39" y="83"/>
                  </a:cubicBezTo>
                  <a:cubicBezTo>
                    <a:pt x="40" y="83"/>
                    <a:pt x="41" y="83"/>
                    <a:pt x="42" y="83"/>
                  </a:cubicBezTo>
                  <a:cubicBezTo>
                    <a:pt x="42" y="95"/>
                    <a:pt x="42" y="95"/>
                    <a:pt x="42" y="95"/>
                  </a:cubicBezTo>
                  <a:cubicBezTo>
                    <a:pt x="44" y="95"/>
                    <a:pt x="45" y="95"/>
                    <a:pt x="47" y="95"/>
                  </a:cubicBezTo>
                  <a:cubicBezTo>
                    <a:pt x="48" y="95"/>
                    <a:pt x="50" y="95"/>
                    <a:pt x="51" y="95"/>
                  </a:cubicBezTo>
                  <a:cubicBezTo>
                    <a:pt x="51" y="83"/>
                    <a:pt x="51" y="83"/>
                    <a:pt x="51" y="83"/>
                  </a:cubicBezTo>
                  <a:cubicBezTo>
                    <a:pt x="52" y="83"/>
                    <a:pt x="54" y="83"/>
                    <a:pt x="55" y="83"/>
                  </a:cubicBezTo>
                  <a:cubicBezTo>
                    <a:pt x="59" y="93"/>
                    <a:pt x="59" y="93"/>
                    <a:pt x="59" y="93"/>
                  </a:cubicBezTo>
                  <a:cubicBezTo>
                    <a:pt x="60" y="93"/>
                    <a:pt x="62" y="93"/>
                    <a:pt x="63" y="92"/>
                  </a:cubicBezTo>
                  <a:cubicBezTo>
                    <a:pt x="64" y="92"/>
                    <a:pt x="66" y="91"/>
                    <a:pt x="67" y="90"/>
                  </a:cubicBezTo>
                  <a:cubicBezTo>
                    <a:pt x="63" y="80"/>
                    <a:pt x="63" y="80"/>
                    <a:pt x="63" y="80"/>
                  </a:cubicBezTo>
                  <a:cubicBezTo>
                    <a:pt x="64" y="79"/>
                    <a:pt x="65" y="78"/>
                    <a:pt x="66" y="78"/>
                  </a:cubicBezTo>
                  <a:cubicBezTo>
                    <a:pt x="74" y="87"/>
                    <a:pt x="74" y="87"/>
                    <a:pt x="74" y="87"/>
                  </a:cubicBezTo>
                  <a:cubicBezTo>
                    <a:pt x="75" y="86"/>
                    <a:pt x="76" y="85"/>
                    <a:pt x="77" y="84"/>
                  </a:cubicBezTo>
                  <a:cubicBezTo>
                    <a:pt x="78" y="83"/>
                    <a:pt x="80" y="82"/>
                    <a:pt x="81" y="81"/>
                  </a:cubicBezTo>
                  <a:cubicBezTo>
                    <a:pt x="73" y="72"/>
                    <a:pt x="73" y="72"/>
                    <a:pt x="73" y="72"/>
                  </a:cubicBezTo>
                  <a:cubicBezTo>
                    <a:pt x="74" y="71"/>
                    <a:pt x="75" y="70"/>
                    <a:pt x="75" y="69"/>
                  </a:cubicBezTo>
                  <a:cubicBezTo>
                    <a:pt x="85" y="75"/>
                    <a:pt x="85" y="75"/>
                    <a:pt x="85" y="75"/>
                  </a:cubicBezTo>
                  <a:cubicBezTo>
                    <a:pt x="86" y="74"/>
                    <a:pt x="87" y="73"/>
                    <a:pt x="88" y="71"/>
                  </a:cubicBezTo>
                  <a:cubicBezTo>
                    <a:pt x="89" y="70"/>
                    <a:pt x="89" y="69"/>
                    <a:pt x="90" y="67"/>
                  </a:cubicBezTo>
                  <a:cubicBezTo>
                    <a:pt x="80" y="62"/>
                    <a:pt x="80" y="62"/>
                    <a:pt x="80" y="62"/>
                  </a:cubicBezTo>
                  <a:cubicBezTo>
                    <a:pt x="80" y="60"/>
                    <a:pt x="81" y="59"/>
                    <a:pt x="81" y="58"/>
                  </a:cubicBezTo>
                  <a:cubicBezTo>
                    <a:pt x="92" y="60"/>
                    <a:pt x="92" y="60"/>
                    <a:pt x="92" y="60"/>
                  </a:cubicBezTo>
                  <a:cubicBezTo>
                    <a:pt x="93" y="59"/>
                    <a:pt x="93" y="57"/>
                    <a:pt x="93" y="56"/>
                  </a:cubicBezTo>
                  <a:cubicBezTo>
                    <a:pt x="94" y="54"/>
                    <a:pt x="94" y="53"/>
                    <a:pt x="94" y="51"/>
                  </a:cubicBezTo>
                  <a:cubicBezTo>
                    <a:pt x="83" y="49"/>
                    <a:pt x="83" y="49"/>
                    <a:pt x="83" y="49"/>
                  </a:cubicBezTo>
                  <a:cubicBezTo>
                    <a:pt x="83" y="49"/>
                    <a:pt x="83" y="48"/>
                    <a:pt x="83" y="48"/>
                  </a:cubicBezTo>
                  <a:cubicBezTo>
                    <a:pt x="83" y="47"/>
                    <a:pt x="83" y="47"/>
                    <a:pt x="83" y="46"/>
                  </a:cubicBezTo>
                  <a:cubicBezTo>
                    <a:pt x="94" y="44"/>
                    <a:pt x="94" y="44"/>
                    <a:pt x="94" y="44"/>
                  </a:cubicBezTo>
                  <a:cubicBezTo>
                    <a:pt x="94" y="42"/>
                    <a:pt x="94" y="41"/>
                    <a:pt x="93" y="39"/>
                  </a:cubicBezTo>
                  <a:close/>
                  <a:moveTo>
                    <a:pt x="47" y="69"/>
                  </a:moveTo>
                  <a:cubicBezTo>
                    <a:pt x="35" y="69"/>
                    <a:pt x="25" y="60"/>
                    <a:pt x="25" y="48"/>
                  </a:cubicBezTo>
                  <a:cubicBezTo>
                    <a:pt x="25" y="36"/>
                    <a:pt x="35" y="26"/>
                    <a:pt x="47" y="26"/>
                  </a:cubicBezTo>
                  <a:cubicBezTo>
                    <a:pt x="59" y="26"/>
                    <a:pt x="68" y="36"/>
                    <a:pt x="68" y="48"/>
                  </a:cubicBezTo>
                  <a:cubicBezTo>
                    <a:pt x="68" y="60"/>
                    <a:pt x="59" y="69"/>
                    <a:pt x="47" y="69"/>
                  </a:cubicBezTo>
                  <a:close/>
                </a:path>
              </a:pathLst>
            </a:custGeom>
            <a:solidFill>
              <a:schemeClr val="accent5"/>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chemeClr val="tx1">
                    <a:lumMod val="75000"/>
                    <a:lumOff val="25000"/>
                  </a:schemeClr>
                </a:solidFill>
                <a:latin typeface="Arial"/>
                <a:ea typeface="Arial"/>
                <a:cs typeface="Arial"/>
                <a:sym typeface="Arial"/>
              </a:endParaRPr>
            </a:p>
          </p:txBody>
        </p:sp>
        <p:sp>
          <p:nvSpPr>
            <p:cNvPr id="513" name="Google Shape;513;p95"/>
            <p:cNvSpPr/>
            <p:nvPr/>
          </p:nvSpPr>
          <p:spPr>
            <a:xfrm>
              <a:off x="3949700" y="2608263"/>
              <a:ext cx="347663" cy="341313"/>
            </a:xfrm>
            <a:custGeom>
              <a:avLst/>
              <a:gdLst/>
              <a:ahLst/>
              <a:cxnLst/>
              <a:rect l="l" t="t" r="r" b="b"/>
              <a:pathLst>
                <a:path w="92" h="91" extrusionOk="0">
                  <a:moveTo>
                    <a:pt x="82" y="73"/>
                  </a:moveTo>
                  <a:cubicBezTo>
                    <a:pt x="76" y="67"/>
                    <a:pt x="76" y="67"/>
                    <a:pt x="76" y="67"/>
                  </a:cubicBezTo>
                  <a:cubicBezTo>
                    <a:pt x="77" y="65"/>
                    <a:pt x="78" y="64"/>
                    <a:pt x="79" y="62"/>
                  </a:cubicBezTo>
                  <a:cubicBezTo>
                    <a:pt x="87" y="65"/>
                    <a:pt x="87" y="65"/>
                    <a:pt x="87" y="65"/>
                  </a:cubicBezTo>
                  <a:cubicBezTo>
                    <a:pt x="88" y="63"/>
                    <a:pt x="89" y="61"/>
                    <a:pt x="90" y="58"/>
                  </a:cubicBezTo>
                  <a:cubicBezTo>
                    <a:pt x="90" y="56"/>
                    <a:pt x="91" y="54"/>
                    <a:pt x="91" y="52"/>
                  </a:cubicBezTo>
                  <a:cubicBezTo>
                    <a:pt x="83" y="49"/>
                    <a:pt x="83" y="49"/>
                    <a:pt x="83" y="49"/>
                  </a:cubicBezTo>
                  <a:cubicBezTo>
                    <a:pt x="83" y="47"/>
                    <a:pt x="83" y="45"/>
                    <a:pt x="83" y="43"/>
                  </a:cubicBezTo>
                  <a:cubicBezTo>
                    <a:pt x="92" y="41"/>
                    <a:pt x="92" y="41"/>
                    <a:pt x="92" y="41"/>
                  </a:cubicBezTo>
                  <a:cubicBezTo>
                    <a:pt x="91" y="39"/>
                    <a:pt x="91" y="37"/>
                    <a:pt x="90" y="35"/>
                  </a:cubicBezTo>
                  <a:cubicBezTo>
                    <a:pt x="90" y="32"/>
                    <a:pt x="89" y="30"/>
                    <a:pt x="88" y="28"/>
                  </a:cubicBezTo>
                  <a:cubicBezTo>
                    <a:pt x="80" y="30"/>
                    <a:pt x="80" y="30"/>
                    <a:pt x="80" y="30"/>
                  </a:cubicBezTo>
                  <a:cubicBezTo>
                    <a:pt x="79" y="29"/>
                    <a:pt x="78" y="27"/>
                    <a:pt x="77" y="25"/>
                  </a:cubicBezTo>
                  <a:cubicBezTo>
                    <a:pt x="83" y="19"/>
                    <a:pt x="83" y="19"/>
                    <a:pt x="83" y="19"/>
                  </a:cubicBezTo>
                  <a:cubicBezTo>
                    <a:pt x="82" y="17"/>
                    <a:pt x="81" y="16"/>
                    <a:pt x="79" y="14"/>
                  </a:cubicBezTo>
                  <a:cubicBezTo>
                    <a:pt x="78" y="12"/>
                    <a:pt x="76" y="11"/>
                    <a:pt x="74" y="9"/>
                  </a:cubicBezTo>
                  <a:cubicBezTo>
                    <a:pt x="68" y="15"/>
                    <a:pt x="68" y="15"/>
                    <a:pt x="68" y="15"/>
                  </a:cubicBezTo>
                  <a:cubicBezTo>
                    <a:pt x="67" y="15"/>
                    <a:pt x="67" y="15"/>
                    <a:pt x="67" y="15"/>
                  </a:cubicBezTo>
                  <a:cubicBezTo>
                    <a:pt x="66" y="14"/>
                    <a:pt x="64" y="13"/>
                    <a:pt x="63" y="12"/>
                  </a:cubicBezTo>
                  <a:cubicBezTo>
                    <a:pt x="65" y="4"/>
                    <a:pt x="65" y="4"/>
                    <a:pt x="65" y="4"/>
                  </a:cubicBezTo>
                  <a:cubicBezTo>
                    <a:pt x="63" y="3"/>
                    <a:pt x="61" y="2"/>
                    <a:pt x="59" y="1"/>
                  </a:cubicBezTo>
                  <a:cubicBezTo>
                    <a:pt x="57" y="1"/>
                    <a:pt x="55" y="0"/>
                    <a:pt x="52" y="0"/>
                  </a:cubicBezTo>
                  <a:cubicBezTo>
                    <a:pt x="50" y="8"/>
                    <a:pt x="50" y="8"/>
                    <a:pt x="50" y="8"/>
                  </a:cubicBezTo>
                  <a:cubicBezTo>
                    <a:pt x="49" y="8"/>
                    <a:pt x="47" y="8"/>
                    <a:pt x="46" y="8"/>
                  </a:cubicBezTo>
                  <a:cubicBezTo>
                    <a:pt x="45" y="8"/>
                    <a:pt x="45" y="8"/>
                    <a:pt x="44" y="8"/>
                  </a:cubicBezTo>
                  <a:cubicBezTo>
                    <a:pt x="42" y="0"/>
                    <a:pt x="42" y="0"/>
                    <a:pt x="42" y="0"/>
                  </a:cubicBezTo>
                  <a:cubicBezTo>
                    <a:pt x="40" y="0"/>
                    <a:pt x="38" y="0"/>
                    <a:pt x="35" y="1"/>
                  </a:cubicBezTo>
                  <a:cubicBezTo>
                    <a:pt x="33" y="1"/>
                    <a:pt x="31" y="2"/>
                    <a:pt x="29" y="3"/>
                  </a:cubicBezTo>
                  <a:cubicBezTo>
                    <a:pt x="31" y="11"/>
                    <a:pt x="31" y="11"/>
                    <a:pt x="31" y="11"/>
                  </a:cubicBezTo>
                  <a:cubicBezTo>
                    <a:pt x="29" y="12"/>
                    <a:pt x="28" y="13"/>
                    <a:pt x="26" y="14"/>
                  </a:cubicBezTo>
                  <a:cubicBezTo>
                    <a:pt x="25" y="13"/>
                    <a:pt x="25" y="13"/>
                    <a:pt x="25" y="13"/>
                  </a:cubicBezTo>
                  <a:cubicBezTo>
                    <a:pt x="20" y="8"/>
                    <a:pt x="20" y="8"/>
                    <a:pt x="20" y="8"/>
                  </a:cubicBezTo>
                  <a:cubicBezTo>
                    <a:pt x="18" y="9"/>
                    <a:pt x="16" y="10"/>
                    <a:pt x="15" y="12"/>
                  </a:cubicBezTo>
                  <a:cubicBezTo>
                    <a:pt x="13" y="14"/>
                    <a:pt x="11" y="15"/>
                    <a:pt x="10" y="17"/>
                  </a:cubicBezTo>
                  <a:cubicBezTo>
                    <a:pt x="16" y="23"/>
                    <a:pt x="16" y="23"/>
                    <a:pt x="16" y="23"/>
                  </a:cubicBezTo>
                  <a:cubicBezTo>
                    <a:pt x="15" y="25"/>
                    <a:pt x="14" y="27"/>
                    <a:pt x="13" y="28"/>
                  </a:cubicBezTo>
                  <a:cubicBezTo>
                    <a:pt x="5" y="26"/>
                    <a:pt x="5" y="26"/>
                    <a:pt x="5" y="26"/>
                  </a:cubicBezTo>
                  <a:cubicBezTo>
                    <a:pt x="4" y="28"/>
                    <a:pt x="3" y="30"/>
                    <a:pt x="2" y="32"/>
                  </a:cubicBezTo>
                  <a:cubicBezTo>
                    <a:pt x="2" y="34"/>
                    <a:pt x="1" y="37"/>
                    <a:pt x="1" y="39"/>
                  </a:cubicBezTo>
                  <a:cubicBezTo>
                    <a:pt x="9" y="41"/>
                    <a:pt x="9" y="41"/>
                    <a:pt x="9" y="41"/>
                  </a:cubicBezTo>
                  <a:cubicBezTo>
                    <a:pt x="9" y="43"/>
                    <a:pt x="9" y="45"/>
                    <a:pt x="9" y="47"/>
                  </a:cubicBezTo>
                  <a:cubicBezTo>
                    <a:pt x="0" y="49"/>
                    <a:pt x="0" y="49"/>
                    <a:pt x="0" y="49"/>
                  </a:cubicBezTo>
                  <a:cubicBezTo>
                    <a:pt x="1" y="51"/>
                    <a:pt x="1" y="54"/>
                    <a:pt x="2" y="56"/>
                  </a:cubicBezTo>
                  <a:cubicBezTo>
                    <a:pt x="2" y="58"/>
                    <a:pt x="3" y="60"/>
                    <a:pt x="4" y="62"/>
                  </a:cubicBezTo>
                  <a:cubicBezTo>
                    <a:pt x="12" y="60"/>
                    <a:pt x="12" y="60"/>
                    <a:pt x="12" y="60"/>
                  </a:cubicBezTo>
                  <a:cubicBezTo>
                    <a:pt x="13" y="62"/>
                    <a:pt x="14" y="64"/>
                    <a:pt x="15" y="65"/>
                  </a:cubicBezTo>
                  <a:cubicBezTo>
                    <a:pt x="8" y="71"/>
                    <a:pt x="8" y="71"/>
                    <a:pt x="8" y="71"/>
                  </a:cubicBezTo>
                  <a:cubicBezTo>
                    <a:pt x="10" y="73"/>
                    <a:pt x="11" y="75"/>
                    <a:pt x="13" y="77"/>
                  </a:cubicBezTo>
                  <a:cubicBezTo>
                    <a:pt x="14" y="78"/>
                    <a:pt x="16" y="80"/>
                    <a:pt x="18" y="81"/>
                  </a:cubicBezTo>
                  <a:cubicBezTo>
                    <a:pt x="24" y="75"/>
                    <a:pt x="24" y="75"/>
                    <a:pt x="24" y="75"/>
                  </a:cubicBezTo>
                  <a:cubicBezTo>
                    <a:pt x="25" y="75"/>
                    <a:pt x="25" y="76"/>
                    <a:pt x="25" y="76"/>
                  </a:cubicBezTo>
                  <a:cubicBezTo>
                    <a:pt x="26" y="77"/>
                    <a:pt x="28" y="77"/>
                    <a:pt x="29" y="78"/>
                  </a:cubicBezTo>
                  <a:cubicBezTo>
                    <a:pt x="27" y="87"/>
                    <a:pt x="27" y="87"/>
                    <a:pt x="27" y="87"/>
                  </a:cubicBezTo>
                  <a:cubicBezTo>
                    <a:pt x="29" y="88"/>
                    <a:pt x="31" y="88"/>
                    <a:pt x="33" y="89"/>
                  </a:cubicBezTo>
                  <a:cubicBezTo>
                    <a:pt x="35" y="90"/>
                    <a:pt x="37" y="90"/>
                    <a:pt x="40" y="90"/>
                  </a:cubicBezTo>
                  <a:cubicBezTo>
                    <a:pt x="42" y="82"/>
                    <a:pt x="42" y="82"/>
                    <a:pt x="42" y="82"/>
                  </a:cubicBezTo>
                  <a:cubicBezTo>
                    <a:pt x="43" y="82"/>
                    <a:pt x="45" y="82"/>
                    <a:pt x="46" y="82"/>
                  </a:cubicBezTo>
                  <a:cubicBezTo>
                    <a:pt x="47" y="82"/>
                    <a:pt x="47" y="82"/>
                    <a:pt x="48" y="82"/>
                  </a:cubicBezTo>
                  <a:cubicBezTo>
                    <a:pt x="50" y="91"/>
                    <a:pt x="50" y="91"/>
                    <a:pt x="50" y="91"/>
                  </a:cubicBezTo>
                  <a:cubicBezTo>
                    <a:pt x="52" y="91"/>
                    <a:pt x="54" y="90"/>
                    <a:pt x="57" y="90"/>
                  </a:cubicBezTo>
                  <a:cubicBezTo>
                    <a:pt x="59" y="89"/>
                    <a:pt x="61" y="88"/>
                    <a:pt x="63" y="88"/>
                  </a:cubicBezTo>
                  <a:cubicBezTo>
                    <a:pt x="61" y="79"/>
                    <a:pt x="61" y="79"/>
                    <a:pt x="61" y="79"/>
                  </a:cubicBezTo>
                  <a:cubicBezTo>
                    <a:pt x="63" y="78"/>
                    <a:pt x="64" y="77"/>
                    <a:pt x="66" y="76"/>
                  </a:cubicBezTo>
                  <a:cubicBezTo>
                    <a:pt x="67" y="77"/>
                    <a:pt x="67" y="77"/>
                    <a:pt x="67" y="77"/>
                  </a:cubicBezTo>
                  <a:cubicBezTo>
                    <a:pt x="72" y="83"/>
                    <a:pt x="72" y="83"/>
                    <a:pt x="72" y="83"/>
                  </a:cubicBezTo>
                  <a:cubicBezTo>
                    <a:pt x="74" y="81"/>
                    <a:pt x="76" y="80"/>
                    <a:pt x="77" y="78"/>
                  </a:cubicBezTo>
                  <a:cubicBezTo>
                    <a:pt x="79" y="77"/>
                    <a:pt x="81" y="75"/>
                    <a:pt x="82" y="73"/>
                  </a:cubicBezTo>
                  <a:close/>
                  <a:moveTo>
                    <a:pt x="25" y="48"/>
                  </a:moveTo>
                  <a:cubicBezTo>
                    <a:pt x="24" y="48"/>
                    <a:pt x="23" y="48"/>
                    <a:pt x="23" y="48"/>
                  </a:cubicBezTo>
                  <a:cubicBezTo>
                    <a:pt x="18" y="46"/>
                    <a:pt x="15" y="41"/>
                    <a:pt x="16" y="36"/>
                  </a:cubicBezTo>
                  <a:cubicBezTo>
                    <a:pt x="18" y="32"/>
                    <a:pt x="21" y="30"/>
                    <a:pt x="25" y="30"/>
                  </a:cubicBezTo>
                  <a:cubicBezTo>
                    <a:pt x="26" y="30"/>
                    <a:pt x="27" y="30"/>
                    <a:pt x="28" y="30"/>
                  </a:cubicBezTo>
                  <a:cubicBezTo>
                    <a:pt x="33" y="32"/>
                    <a:pt x="35" y="37"/>
                    <a:pt x="34" y="42"/>
                  </a:cubicBezTo>
                  <a:cubicBezTo>
                    <a:pt x="33" y="46"/>
                    <a:pt x="29" y="48"/>
                    <a:pt x="25" y="48"/>
                  </a:cubicBezTo>
                  <a:close/>
                  <a:moveTo>
                    <a:pt x="48" y="69"/>
                  </a:moveTo>
                  <a:cubicBezTo>
                    <a:pt x="48" y="70"/>
                    <a:pt x="47" y="72"/>
                    <a:pt x="46" y="73"/>
                  </a:cubicBezTo>
                  <a:cubicBezTo>
                    <a:pt x="44" y="75"/>
                    <a:pt x="40" y="76"/>
                    <a:pt x="37" y="75"/>
                  </a:cubicBezTo>
                  <a:cubicBezTo>
                    <a:pt x="32" y="73"/>
                    <a:pt x="30" y="68"/>
                    <a:pt x="31" y="64"/>
                  </a:cubicBezTo>
                  <a:cubicBezTo>
                    <a:pt x="32" y="59"/>
                    <a:pt x="38" y="56"/>
                    <a:pt x="42" y="57"/>
                  </a:cubicBezTo>
                  <a:cubicBezTo>
                    <a:pt x="44" y="58"/>
                    <a:pt x="45" y="59"/>
                    <a:pt x="46" y="59"/>
                  </a:cubicBezTo>
                  <a:cubicBezTo>
                    <a:pt x="48" y="62"/>
                    <a:pt x="49" y="65"/>
                    <a:pt x="48" y="69"/>
                  </a:cubicBezTo>
                  <a:close/>
                  <a:moveTo>
                    <a:pt x="52" y="47"/>
                  </a:moveTo>
                  <a:cubicBezTo>
                    <a:pt x="51" y="50"/>
                    <a:pt x="49" y="51"/>
                    <a:pt x="46" y="51"/>
                  </a:cubicBezTo>
                  <a:cubicBezTo>
                    <a:pt x="45" y="51"/>
                    <a:pt x="45" y="51"/>
                    <a:pt x="44" y="51"/>
                  </a:cubicBezTo>
                  <a:cubicBezTo>
                    <a:pt x="41" y="50"/>
                    <a:pt x="39" y="47"/>
                    <a:pt x="40" y="43"/>
                  </a:cubicBezTo>
                  <a:cubicBezTo>
                    <a:pt x="41" y="41"/>
                    <a:pt x="43" y="39"/>
                    <a:pt x="46" y="39"/>
                  </a:cubicBezTo>
                  <a:cubicBezTo>
                    <a:pt x="47" y="39"/>
                    <a:pt x="47" y="39"/>
                    <a:pt x="48" y="39"/>
                  </a:cubicBezTo>
                  <a:cubicBezTo>
                    <a:pt x="51" y="40"/>
                    <a:pt x="53" y="44"/>
                    <a:pt x="52" y="47"/>
                  </a:cubicBezTo>
                  <a:close/>
                  <a:moveTo>
                    <a:pt x="50" y="33"/>
                  </a:moveTo>
                  <a:cubicBezTo>
                    <a:pt x="48" y="33"/>
                    <a:pt x="47" y="32"/>
                    <a:pt x="46" y="31"/>
                  </a:cubicBezTo>
                  <a:cubicBezTo>
                    <a:pt x="44" y="29"/>
                    <a:pt x="42" y="25"/>
                    <a:pt x="43" y="22"/>
                  </a:cubicBezTo>
                  <a:cubicBezTo>
                    <a:pt x="44" y="20"/>
                    <a:pt x="45" y="19"/>
                    <a:pt x="46" y="18"/>
                  </a:cubicBezTo>
                  <a:cubicBezTo>
                    <a:pt x="48" y="16"/>
                    <a:pt x="52" y="15"/>
                    <a:pt x="55" y="16"/>
                  </a:cubicBezTo>
                  <a:cubicBezTo>
                    <a:pt x="60" y="17"/>
                    <a:pt x="62" y="22"/>
                    <a:pt x="61" y="27"/>
                  </a:cubicBezTo>
                  <a:cubicBezTo>
                    <a:pt x="59" y="32"/>
                    <a:pt x="54" y="35"/>
                    <a:pt x="50" y="33"/>
                  </a:cubicBezTo>
                  <a:close/>
                  <a:moveTo>
                    <a:pt x="67" y="61"/>
                  </a:moveTo>
                  <a:cubicBezTo>
                    <a:pt x="66" y="61"/>
                    <a:pt x="65" y="60"/>
                    <a:pt x="64" y="60"/>
                  </a:cubicBezTo>
                  <a:cubicBezTo>
                    <a:pt x="59" y="59"/>
                    <a:pt x="57" y="54"/>
                    <a:pt x="58" y="49"/>
                  </a:cubicBezTo>
                  <a:cubicBezTo>
                    <a:pt x="59" y="45"/>
                    <a:pt x="63" y="42"/>
                    <a:pt x="67" y="42"/>
                  </a:cubicBezTo>
                  <a:cubicBezTo>
                    <a:pt x="68" y="42"/>
                    <a:pt x="69" y="42"/>
                    <a:pt x="69" y="43"/>
                  </a:cubicBezTo>
                  <a:cubicBezTo>
                    <a:pt x="74" y="44"/>
                    <a:pt x="77" y="49"/>
                    <a:pt x="76" y="54"/>
                  </a:cubicBezTo>
                  <a:cubicBezTo>
                    <a:pt x="74" y="58"/>
                    <a:pt x="71" y="61"/>
                    <a:pt x="67" y="61"/>
                  </a:cubicBezTo>
                  <a:close/>
                </a:path>
              </a:pathLst>
            </a:custGeom>
            <a:solidFill>
              <a:schemeClr val="accent5"/>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chemeClr val="tx1">
                    <a:lumMod val="75000"/>
                    <a:lumOff val="25000"/>
                  </a:schemeClr>
                </a:solidFill>
                <a:latin typeface="Arial"/>
                <a:ea typeface="Arial"/>
                <a:cs typeface="Arial"/>
                <a:sym typeface="Arial"/>
              </a:endParaRPr>
            </a:p>
          </p:txBody>
        </p:sp>
        <p:sp>
          <p:nvSpPr>
            <p:cNvPr id="514" name="Google Shape;514;p95"/>
            <p:cNvSpPr/>
            <p:nvPr/>
          </p:nvSpPr>
          <p:spPr>
            <a:xfrm>
              <a:off x="4764088" y="2682875"/>
              <a:ext cx="347663" cy="350838"/>
            </a:xfrm>
            <a:custGeom>
              <a:avLst/>
              <a:gdLst/>
              <a:ahLst/>
              <a:cxnLst/>
              <a:rect l="l" t="t" r="r" b="b"/>
              <a:pathLst>
                <a:path w="92" h="93" extrusionOk="0">
                  <a:moveTo>
                    <a:pt x="83" y="40"/>
                  </a:moveTo>
                  <a:cubicBezTo>
                    <a:pt x="83" y="38"/>
                    <a:pt x="82" y="36"/>
                    <a:pt x="81" y="34"/>
                  </a:cubicBezTo>
                  <a:cubicBezTo>
                    <a:pt x="89" y="30"/>
                    <a:pt x="89" y="30"/>
                    <a:pt x="89" y="30"/>
                  </a:cubicBezTo>
                  <a:cubicBezTo>
                    <a:pt x="88" y="28"/>
                    <a:pt x="87" y="26"/>
                    <a:pt x="86" y="24"/>
                  </a:cubicBezTo>
                  <a:cubicBezTo>
                    <a:pt x="85" y="22"/>
                    <a:pt x="84" y="20"/>
                    <a:pt x="82" y="18"/>
                  </a:cubicBezTo>
                  <a:cubicBezTo>
                    <a:pt x="75" y="22"/>
                    <a:pt x="75" y="22"/>
                    <a:pt x="75" y="22"/>
                  </a:cubicBezTo>
                  <a:cubicBezTo>
                    <a:pt x="73" y="21"/>
                    <a:pt x="72" y="19"/>
                    <a:pt x="70" y="18"/>
                  </a:cubicBezTo>
                  <a:cubicBezTo>
                    <a:pt x="75" y="10"/>
                    <a:pt x="75" y="10"/>
                    <a:pt x="75" y="10"/>
                  </a:cubicBezTo>
                  <a:cubicBezTo>
                    <a:pt x="73" y="9"/>
                    <a:pt x="71" y="8"/>
                    <a:pt x="69" y="7"/>
                  </a:cubicBezTo>
                  <a:cubicBezTo>
                    <a:pt x="69" y="6"/>
                    <a:pt x="69" y="6"/>
                    <a:pt x="68" y="6"/>
                  </a:cubicBezTo>
                  <a:cubicBezTo>
                    <a:pt x="67" y="5"/>
                    <a:pt x="65" y="4"/>
                    <a:pt x="63" y="4"/>
                  </a:cubicBezTo>
                  <a:cubicBezTo>
                    <a:pt x="59" y="11"/>
                    <a:pt x="59" y="11"/>
                    <a:pt x="59" y="11"/>
                  </a:cubicBezTo>
                  <a:cubicBezTo>
                    <a:pt x="57" y="11"/>
                    <a:pt x="55" y="10"/>
                    <a:pt x="53" y="10"/>
                  </a:cubicBezTo>
                  <a:cubicBezTo>
                    <a:pt x="53" y="1"/>
                    <a:pt x="53" y="1"/>
                    <a:pt x="53" y="1"/>
                  </a:cubicBezTo>
                  <a:cubicBezTo>
                    <a:pt x="51" y="0"/>
                    <a:pt x="48" y="0"/>
                    <a:pt x="46" y="0"/>
                  </a:cubicBezTo>
                  <a:cubicBezTo>
                    <a:pt x="44" y="0"/>
                    <a:pt x="41" y="0"/>
                    <a:pt x="39" y="1"/>
                  </a:cubicBezTo>
                  <a:cubicBezTo>
                    <a:pt x="39" y="10"/>
                    <a:pt x="39" y="10"/>
                    <a:pt x="39" y="10"/>
                  </a:cubicBezTo>
                  <a:cubicBezTo>
                    <a:pt x="37" y="10"/>
                    <a:pt x="35" y="11"/>
                    <a:pt x="34" y="11"/>
                  </a:cubicBezTo>
                  <a:cubicBezTo>
                    <a:pt x="29" y="4"/>
                    <a:pt x="29" y="4"/>
                    <a:pt x="29" y="4"/>
                  </a:cubicBezTo>
                  <a:cubicBezTo>
                    <a:pt x="27" y="4"/>
                    <a:pt x="26" y="5"/>
                    <a:pt x="24" y="6"/>
                  </a:cubicBezTo>
                  <a:cubicBezTo>
                    <a:pt x="24" y="6"/>
                    <a:pt x="23" y="6"/>
                    <a:pt x="23" y="7"/>
                  </a:cubicBezTo>
                  <a:cubicBezTo>
                    <a:pt x="21" y="8"/>
                    <a:pt x="19" y="9"/>
                    <a:pt x="17" y="10"/>
                  </a:cubicBezTo>
                  <a:cubicBezTo>
                    <a:pt x="22" y="18"/>
                    <a:pt x="22" y="18"/>
                    <a:pt x="22" y="18"/>
                  </a:cubicBezTo>
                  <a:cubicBezTo>
                    <a:pt x="20" y="19"/>
                    <a:pt x="19" y="21"/>
                    <a:pt x="18" y="22"/>
                  </a:cubicBezTo>
                  <a:cubicBezTo>
                    <a:pt x="10" y="18"/>
                    <a:pt x="10" y="18"/>
                    <a:pt x="10" y="18"/>
                  </a:cubicBezTo>
                  <a:cubicBezTo>
                    <a:pt x="8" y="20"/>
                    <a:pt x="7" y="22"/>
                    <a:pt x="6" y="24"/>
                  </a:cubicBezTo>
                  <a:cubicBezTo>
                    <a:pt x="5" y="26"/>
                    <a:pt x="4" y="28"/>
                    <a:pt x="3" y="30"/>
                  </a:cubicBezTo>
                  <a:cubicBezTo>
                    <a:pt x="11" y="34"/>
                    <a:pt x="11" y="34"/>
                    <a:pt x="11" y="34"/>
                  </a:cubicBezTo>
                  <a:cubicBezTo>
                    <a:pt x="10" y="36"/>
                    <a:pt x="10" y="38"/>
                    <a:pt x="9" y="40"/>
                  </a:cubicBezTo>
                  <a:cubicBezTo>
                    <a:pt x="0" y="40"/>
                    <a:pt x="0" y="40"/>
                    <a:pt x="0" y="40"/>
                  </a:cubicBezTo>
                  <a:cubicBezTo>
                    <a:pt x="0" y="42"/>
                    <a:pt x="0" y="44"/>
                    <a:pt x="0" y="47"/>
                  </a:cubicBezTo>
                  <a:cubicBezTo>
                    <a:pt x="0" y="49"/>
                    <a:pt x="0" y="51"/>
                    <a:pt x="0" y="54"/>
                  </a:cubicBezTo>
                  <a:cubicBezTo>
                    <a:pt x="9" y="54"/>
                    <a:pt x="9" y="54"/>
                    <a:pt x="9" y="54"/>
                  </a:cubicBezTo>
                  <a:cubicBezTo>
                    <a:pt x="10" y="56"/>
                    <a:pt x="10" y="57"/>
                    <a:pt x="11" y="59"/>
                  </a:cubicBezTo>
                  <a:cubicBezTo>
                    <a:pt x="3" y="64"/>
                    <a:pt x="3" y="64"/>
                    <a:pt x="3" y="64"/>
                  </a:cubicBezTo>
                  <a:cubicBezTo>
                    <a:pt x="4" y="66"/>
                    <a:pt x="5" y="68"/>
                    <a:pt x="6" y="70"/>
                  </a:cubicBezTo>
                  <a:cubicBezTo>
                    <a:pt x="7" y="72"/>
                    <a:pt x="8" y="74"/>
                    <a:pt x="10" y="76"/>
                  </a:cubicBezTo>
                  <a:cubicBezTo>
                    <a:pt x="18" y="71"/>
                    <a:pt x="18" y="71"/>
                    <a:pt x="18" y="71"/>
                  </a:cubicBezTo>
                  <a:cubicBezTo>
                    <a:pt x="19" y="73"/>
                    <a:pt x="20" y="74"/>
                    <a:pt x="22" y="75"/>
                  </a:cubicBezTo>
                  <a:cubicBezTo>
                    <a:pt x="17" y="83"/>
                    <a:pt x="17" y="83"/>
                    <a:pt x="17" y="83"/>
                  </a:cubicBezTo>
                  <a:cubicBezTo>
                    <a:pt x="19" y="84"/>
                    <a:pt x="21" y="86"/>
                    <a:pt x="23" y="87"/>
                  </a:cubicBezTo>
                  <a:cubicBezTo>
                    <a:pt x="23" y="87"/>
                    <a:pt x="24" y="87"/>
                    <a:pt x="24" y="88"/>
                  </a:cubicBezTo>
                  <a:cubicBezTo>
                    <a:pt x="26" y="88"/>
                    <a:pt x="27" y="89"/>
                    <a:pt x="29" y="90"/>
                  </a:cubicBezTo>
                  <a:cubicBezTo>
                    <a:pt x="34" y="82"/>
                    <a:pt x="34" y="82"/>
                    <a:pt x="34" y="82"/>
                  </a:cubicBezTo>
                  <a:cubicBezTo>
                    <a:pt x="35" y="83"/>
                    <a:pt x="37" y="83"/>
                    <a:pt x="39" y="84"/>
                  </a:cubicBezTo>
                  <a:cubicBezTo>
                    <a:pt x="39" y="93"/>
                    <a:pt x="39" y="93"/>
                    <a:pt x="39" y="93"/>
                  </a:cubicBezTo>
                  <a:cubicBezTo>
                    <a:pt x="41" y="93"/>
                    <a:pt x="44" y="93"/>
                    <a:pt x="46" y="93"/>
                  </a:cubicBezTo>
                  <a:cubicBezTo>
                    <a:pt x="48" y="93"/>
                    <a:pt x="51" y="93"/>
                    <a:pt x="53" y="93"/>
                  </a:cubicBezTo>
                  <a:cubicBezTo>
                    <a:pt x="53" y="84"/>
                    <a:pt x="53" y="84"/>
                    <a:pt x="53" y="84"/>
                  </a:cubicBezTo>
                  <a:cubicBezTo>
                    <a:pt x="55" y="83"/>
                    <a:pt x="57" y="83"/>
                    <a:pt x="59" y="82"/>
                  </a:cubicBezTo>
                  <a:cubicBezTo>
                    <a:pt x="63" y="90"/>
                    <a:pt x="63" y="90"/>
                    <a:pt x="63" y="90"/>
                  </a:cubicBezTo>
                  <a:cubicBezTo>
                    <a:pt x="65" y="89"/>
                    <a:pt x="67" y="88"/>
                    <a:pt x="68" y="88"/>
                  </a:cubicBezTo>
                  <a:cubicBezTo>
                    <a:pt x="69" y="87"/>
                    <a:pt x="69" y="87"/>
                    <a:pt x="69" y="87"/>
                  </a:cubicBezTo>
                  <a:cubicBezTo>
                    <a:pt x="71" y="86"/>
                    <a:pt x="73" y="84"/>
                    <a:pt x="75" y="83"/>
                  </a:cubicBezTo>
                  <a:cubicBezTo>
                    <a:pt x="70" y="75"/>
                    <a:pt x="70" y="75"/>
                    <a:pt x="70" y="75"/>
                  </a:cubicBezTo>
                  <a:cubicBezTo>
                    <a:pt x="72" y="74"/>
                    <a:pt x="73" y="73"/>
                    <a:pt x="75" y="71"/>
                  </a:cubicBezTo>
                  <a:cubicBezTo>
                    <a:pt x="82" y="76"/>
                    <a:pt x="82" y="76"/>
                    <a:pt x="82" y="76"/>
                  </a:cubicBezTo>
                  <a:cubicBezTo>
                    <a:pt x="84" y="74"/>
                    <a:pt x="85" y="72"/>
                    <a:pt x="86" y="70"/>
                  </a:cubicBezTo>
                  <a:cubicBezTo>
                    <a:pt x="87" y="68"/>
                    <a:pt x="88" y="66"/>
                    <a:pt x="89" y="64"/>
                  </a:cubicBezTo>
                  <a:cubicBezTo>
                    <a:pt x="81" y="59"/>
                    <a:pt x="81" y="59"/>
                    <a:pt x="81" y="59"/>
                  </a:cubicBezTo>
                  <a:cubicBezTo>
                    <a:pt x="82" y="57"/>
                    <a:pt x="83" y="56"/>
                    <a:pt x="83" y="54"/>
                  </a:cubicBezTo>
                  <a:cubicBezTo>
                    <a:pt x="92" y="54"/>
                    <a:pt x="92" y="54"/>
                    <a:pt x="92" y="54"/>
                  </a:cubicBezTo>
                  <a:cubicBezTo>
                    <a:pt x="92" y="51"/>
                    <a:pt x="92" y="49"/>
                    <a:pt x="92" y="47"/>
                  </a:cubicBezTo>
                  <a:cubicBezTo>
                    <a:pt x="92" y="44"/>
                    <a:pt x="92" y="42"/>
                    <a:pt x="92" y="40"/>
                  </a:cubicBezTo>
                  <a:lnTo>
                    <a:pt x="83" y="40"/>
                  </a:lnTo>
                  <a:close/>
                  <a:moveTo>
                    <a:pt x="24" y="56"/>
                  </a:moveTo>
                  <a:cubicBezTo>
                    <a:pt x="19" y="56"/>
                    <a:pt x="15" y="52"/>
                    <a:pt x="15" y="47"/>
                  </a:cubicBezTo>
                  <a:cubicBezTo>
                    <a:pt x="15" y="42"/>
                    <a:pt x="19" y="37"/>
                    <a:pt x="24" y="37"/>
                  </a:cubicBezTo>
                  <a:cubicBezTo>
                    <a:pt x="29" y="37"/>
                    <a:pt x="33" y="42"/>
                    <a:pt x="33" y="47"/>
                  </a:cubicBezTo>
                  <a:cubicBezTo>
                    <a:pt x="33" y="52"/>
                    <a:pt x="29" y="56"/>
                    <a:pt x="24" y="56"/>
                  </a:cubicBezTo>
                  <a:close/>
                  <a:moveTo>
                    <a:pt x="46" y="78"/>
                  </a:moveTo>
                  <a:cubicBezTo>
                    <a:pt x="41" y="78"/>
                    <a:pt x="37" y="74"/>
                    <a:pt x="37" y="69"/>
                  </a:cubicBezTo>
                  <a:cubicBezTo>
                    <a:pt x="37" y="64"/>
                    <a:pt x="41" y="60"/>
                    <a:pt x="46" y="60"/>
                  </a:cubicBezTo>
                  <a:cubicBezTo>
                    <a:pt x="51" y="60"/>
                    <a:pt x="55" y="64"/>
                    <a:pt x="55" y="69"/>
                  </a:cubicBezTo>
                  <a:cubicBezTo>
                    <a:pt x="55" y="74"/>
                    <a:pt x="51" y="78"/>
                    <a:pt x="46" y="78"/>
                  </a:cubicBezTo>
                  <a:close/>
                  <a:moveTo>
                    <a:pt x="40" y="47"/>
                  </a:moveTo>
                  <a:cubicBezTo>
                    <a:pt x="40" y="43"/>
                    <a:pt x="43" y="41"/>
                    <a:pt x="46" y="41"/>
                  </a:cubicBezTo>
                  <a:cubicBezTo>
                    <a:pt x="49" y="41"/>
                    <a:pt x="52" y="43"/>
                    <a:pt x="52" y="47"/>
                  </a:cubicBezTo>
                  <a:cubicBezTo>
                    <a:pt x="52" y="50"/>
                    <a:pt x="49" y="53"/>
                    <a:pt x="46" y="53"/>
                  </a:cubicBezTo>
                  <a:cubicBezTo>
                    <a:pt x="43" y="53"/>
                    <a:pt x="40" y="50"/>
                    <a:pt x="40" y="47"/>
                  </a:cubicBezTo>
                  <a:close/>
                  <a:moveTo>
                    <a:pt x="46" y="34"/>
                  </a:moveTo>
                  <a:cubicBezTo>
                    <a:pt x="41" y="34"/>
                    <a:pt x="37" y="30"/>
                    <a:pt x="37" y="25"/>
                  </a:cubicBezTo>
                  <a:cubicBezTo>
                    <a:pt x="37" y="19"/>
                    <a:pt x="41" y="15"/>
                    <a:pt x="46" y="15"/>
                  </a:cubicBezTo>
                  <a:cubicBezTo>
                    <a:pt x="51" y="15"/>
                    <a:pt x="55" y="19"/>
                    <a:pt x="55" y="25"/>
                  </a:cubicBezTo>
                  <a:cubicBezTo>
                    <a:pt x="55" y="30"/>
                    <a:pt x="51" y="34"/>
                    <a:pt x="46" y="34"/>
                  </a:cubicBezTo>
                  <a:close/>
                  <a:moveTo>
                    <a:pt x="68" y="56"/>
                  </a:moveTo>
                  <a:cubicBezTo>
                    <a:pt x="63" y="56"/>
                    <a:pt x="59" y="52"/>
                    <a:pt x="59" y="47"/>
                  </a:cubicBezTo>
                  <a:cubicBezTo>
                    <a:pt x="59" y="42"/>
                    <a:pt x="63" y="37"/>
                    <a:pt x="68" y="37"/>
                  </a:cubicBezTo>
                  <a:cubicBezTo>
                    <a:pt x="73" y="37"/>
                    <a:pt x="77" y="42"/>
                    <a:pt x="77" y="47"/>
                  </a:cubicBezTo>
                  <a:cubicBezTo>
                    <a:pt x="77" y="52"/>
                    <a:pt x="73" y="56"/>
                    <a:pt x="68" y="56"/>
                  </a:cubicBezTo>
                  <a:close/>
                </a:path>
              </a:pathLst>
            </a:custGeom>
            <a:solidFill>
              <a:schemeClr val="accent5"/>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chemeClr val="tx1">
                    <a:lumMod val="75000"/>
                    <a:lumOff val="25000"/>
                  </a:schemeClr>
                </a:solidFill>
                <a:latin typeface="Arial"/>
                <a:ea typeface="Arial"/>
                <a:cs typeface="Arial"/>
                <a:sym typeface="Arial"/>
              </a:endParaRPr>
            </a:p>
          </p:txBody>
        </p:sp>
        <p:sp>
          <p:nvSpPr>
            <p:cNvPr id="515" name="Google Shape;515;p95"/>
            <p:cNvSpPr/>
            <p:nvPr/>
          </p:nvSpPr>
          <p:spPr>
            <a:xfrm>
              <a:off x="5106988" y="1576388"/>
              <a:ext cx="227013" cy="236538"/>
            </a:xfrm>
            <a:custGeom>
              <a:avLst/>
              <a:gdLst/>
              <a:ahLst/>
              <a:cxnLst/>
              <a:rect l="l" t="t" r="r" b="b"/>
              <a:pathLst>
                <a:path w="60" h="63" extrusionOk="0">
                  <a:moveTo>
                    <a:pt x="3" y="47"/>
                  </a:moveTo>
                  <a:cubicBezTo>
                    <a:pt x="4" y="49"/>
                    <a:pt x="5" y="51"/>
                    <a:pt x="7" y="52"/>
                  </a:cubicBezTo>
                  <a:cubicBezTo>
                    <a:pt x="13" y="49"/>
                    <a:pt x="13" y="49"/>
                    <a:pt x="13" y="49"/>
                  </a:cubicBezTo>
                  <a:cubicBezTo>
                    <a:pt x="14" y="49"/>
                    <a:pt x="14" y="49"/>
                    <a:pt x="14" y="50"/>
                  </a:cubicBezTo>
                  <a:cubicBezTo>
                    <a:pt x="15" y="50"/>
                    <a:pt x="16" y="51"/>
                    <a:pt x="16" y="51"/>
                  </a:cubicBezTo>
                  <a:cubicBezTo>
                    <a:pt x="18" y="52"/>
                    <a:pt x="20" y="53"/>
                    <a:pt x="23" y="54"/>
                  </a:cubicBezTo>
                  <a:cubicBezTo>
                    <a:pt x="23" y="54"/>
                    <a:pt x="23" y="54"/>
                    <a:pt x="24" y="54"/>
                  </a:cubicBezTo>
                  <a:cubicBezTo>
                    <a:pt x="24" y="62"/>
                    <a:pt x="24" y="62"/>
                    <a:pt x="24" y="62"/>
                  </a:cubicBezTo>
                  <a:cubicBezTo>
                    <a:pt x="26" y="62"/>
                    <a:pt x="28" y="63"/>
                    <a:pt x="30" y="63"/>
                  </a:cubicBezTo>
                  <a:cubicBezTo>
                    <a:pt x="32" y="63"/>
                    <a:pt x="35" y="62"/>
                    <a:pt x="37" y="62"/>
                  </a:cubicBezTo>
                  <a:cubicBezTo>
                    <a:pt x="37" y="54"/>
                    <a:pt x="37" y="54"/>
                    <a:pt x="37" y="54"/>
                  </a:cubicBezTo>
                  <a:cubicBezTo>
                    <a:pt x="37" y="54"/>
                    <a:pt x="37" y="54"/>
                    <a:pt x="38" y="54"/>
                  </a:cubicBezTo>
                  <a:cubicBezTo>
                    <a:pt x="40" y="53"/>
                    <a:pt x="42" y="52"/>
                    <a:pt x="44" y="51"/>
                  </a:cubicBezTo>
                  <a:cubicBezTo>
                    <a:pt x="45" y="51"/>
                    <a:pt x="45" y="50"/>
                    <a:pt x="46" y="50"/>
                  </a:cubicBezTo>
                  <a:cubicBezTo>
                    <a:pt x="46" y="49"/>
                    <a:pt x="47" y="49"/>
                    <a:pt x="47" y="49"/>
                  </a:cubicBezTo>
                  <a:cubicBezTo>
                    <a:pt x="53" y="52"/>
                    <a:pt x="53" y="52"/>
                    <a:pt x="53" y="52"/>
                  </a:cubicBezTo>
                  <a:cubicBezTo>
                    <a:pt x="55" y="51"/>
                    <a:pt x="56" y="49"/>
                    <a:pt x="57" y="47"/>
                  </a:cubicBezTo>
                  <a:cubicBezTo>
                    <a:pt x="59" y="45"/>
                    <a:pt x="59" y="43"/>
                    <a:pt x="60" y="41"/>
                  </a:cubicBezTo>
                  <a:cubicBezTo>
                    <a:pt x="54" y="37"/>
                    <a:pt x="54" y="37"/>
                    <a:pt x="54" y="37"/>
                  </a:cubicBezTo>
                  <a:cubicBezTo>
                    <a:pt x="54" y="35"/>
                    <a:pt x="54" y="33"/>
                    <a:pt x="54" y="31"/>
                  </a:cubicBezTo>
                  <a:cubicBezTo>
                    <a:pt x="54" y="29"/>
                    <a:pt x="54" y="27"/>
                    <a:pt x="54" y="25"/>
                  </a:cubicBezTo>
                  <a:cubicBezTo>
                    <a:pt x="60" y="22"/>
                    <a:pt x="60" y="22"/>
                    <a:pt x="60" y="22"/>
                  </a:cubicBezTo>
                  <a:cubicBezTo>
                    <a:pt x="59" y="19"/>
                    <a:pt x="59" y="17"/>
                    <a:pt x="57" y="15"/>
                  </a:cubicBezTo>
                  <a:cubicBezTo>
                    <a:pt x="56" y="13"/>
                    <a:pt x="55" y="12"/>
                    <a:pt x="53" y="10"/>
                  </a:cubicBezTo>
                  <a:cubicBezTo>
                    <a:pt x="47" y="14"/>
                    <a:pt x="47" y="14"/>
                    <a:pt x="47" y="14"/>
                  </a:cubicBezTo>
                  <a:cubicBezTo>
                    <a:pt x="47" y="13"/>
                    <a:pt x="46" y="13"/>
                    <a:pt x="46" y="13"/>
                  </a:cubicBezTo>
                  <a:cubicBezTo>
                    <a:pt x="45" y="12"/>
                    <a:pt x="45" y="12"/>
                    <a:pt x="44" y="11"/>
                  </a:cubicBezTo>
                  <a:cubicBezTo>
                    <a:pt x="42" y="10"/>
                    <a:pt x="40" y="9"/>
                    <a:pt x="38" y="8"/>
                  </a:cubicBezTo>
                  <a:cubicBezTo>
                    <a:pt x="37" y="8"/>
                    <a:pt x="37" y="8"/>
                    <a:pt x="37" y="8"/>
                  </a:cubicBezTo>
                  <a:cubicBezTo>
                    <a:pt x="37" y="0"/>
                    <a:pt x="37" y="0"/>
                    <a:pt x="37" y="0"/>
                  </a:cubicBezTo>
                  <a:cubicBezTo>
                    <a:pt x="35" y="0"/>
                    <a:pt x="32" y="0"/>
                    <a:pt x="30" y="0"/>
                  </a:cubicBezTo>
                  <a:cubicBezTo>
                    <a:pt x="28" y="0"/>
                    <a:pt x="26" y="0"/>
                    <a:pt x="24" y="0"/>
                  </a:cubicBezTo>
                  <a:cubicBezTo>
                    <a:pt x="24" y="8"/>
                    <a:pt x="24" y="8"/>
                    <a:pt x="24" y="8"/>
                  </a:cubicBezTo>
                  <a:cubicBezTo>
                    <a:pt x="23" y="8"/>
                    <a:pt x="23" y="8"/>
                    <a:pt x="23" y="8"/>
                  </a:cubicBezTo>
                  <a:cubicBezTo>
                    <a:pt x="20" y="9"/>
                    <a:pt x="18" y="10"/>
                    <a:pt x="16" y="11"/>
                  </a:cubicBezTo>
                  <a:cubicBezTo>
                    <a:pt x="16" y="12"/>
                    <a:pt x="15" y="12"/>
                    <a:pt x="14" y="13"/>
                  </a:cubicBezTo>
                  <a:cubicBezTo>
                    <a:pt x="14" y="13"/>
                    <a:pt x="14" y="13"/>
                    <a:pt x="13" y="14"/>
                  </a:cubicBezTo>
                  <a:cubicBezTo>
                    <a:pt x="7" y="10"/>
                    <a:pt x="7" y="10"/>
                    <a:pt x="7" y="10"/>
                  </a:cubicBezTo>
                  <a:cubicBezTo>
                    <a:pt x="5" y="12"/>
                    <a:pt x="4" y="13"/>
                    <a:pt x="3" y="15"/>
                  </a:cubicBezTo>
                  <a:cubicBezTo>
                    <a:pt x="2" y="17"/>
                    <a:pt x="1" y="19"/>
                    <a:pt x="0" y="22"/>
                  </a:cubicBezTo>
                  <a:cubicBezTo>
                    <a:pt x="7" y="25"/>
                    <a:pt x="7" y="25"/>
                    <a:pt x="7" y="25"/>
                  </a:cubicBezTo>
                  <a:cubicBezTo>
                    <a:pt x="6" y="27"/>
                    <a:pt x="6" y="29"/>
                    <a:pt x="6" y="31"/>
                  </a:cubicBezTo>
                  <a:cubicBezTo>
                    <a:pt x="6" y="33"/>
                    <a:pt x="6" y="35"/>
                    <a:pt x="7" y="37"/>
                  </a:cubicBezTo>
                  <a:cubicBezTo>
                    <a:pt x="0" y="41"/>
                    <a:pt x="0" y="41"/>
                    <a:pt x="0" y="41"/>
                  </a:cubicBezTo>
                  <a:cubicBezTo>
                    <a:pt x="1" y="43"/>
                    <a:pt x="2" y="45"/>
                    <a:pt x="3" y="47"/>
                  </a:cubicBezTo>
                  <a:close/>
                  <a:moveTo>
                    <a:pt x="18" y="41"/>
                  </a:moveTo>
                  <a:cubicBezTo>
                    <a:pt x="17" y="41"/>
                    <a:pt x="17" y="41"/>
                    <a:pt x="16" y="41"/>
                  </a:cubicBezTo>
                  <a:cubicBezTo>
                    <a:pt x="16" y="41"/>
                    <a:pt x="15" y="41"/>
                    <a:pt x="15" y="40"/>
                  </a:cubicBezTo>
                  <a:cubicBezTo>
                    <a:pt x="14" y="40"/>
                    <a:pt x="14" y="40"/>
                    <a:pt x="14" y="39"/>
                  </a:cubicBezTo>
                  <a:cubicBezTo>
                    <a:pt x="14" y="39"/>
                    <a:pt x="14" y="39"/>
                    <a:pt x="14" y="39"/>
                  </a:cubicBezTo>
                  <a:cubicBezTo>
                    <a:pt x="14" y="38"/>
                    <a:pt x="15" y="38"/>
                    <a:pt x="15" y="37"/>
                  </a:cubicBezTo>
                  <a:cubicBezTo>
                    <a:pt x="16" y="37"/>
                    <a:pt x="16" y="37"/>
                    <a:pt x="16" y="37"/>
                  </a:cubicBezTo>
                  <a:cubicBezTo>
                    <a:pt x="17" y="37"/>
                    <a:pt x="18" y="37"/>
                    <a:pt x="18" y="38"/>
                  </a:cubicBezTo>
                  <a:cubicBezTo>
                    <a:pt x="19" y="39"/>
                    <a:pt x="19" y="40"/>
                    <a:pt x="18" y="41"/>
                  </a:cubicBezTo>
                  <a:close/>
                  <a:moveTo>
                    <a:pt x="24" y="46"/>
                  </a:moveTo>
                  <a:cubicBezTo>
                    <a:pt x="23" y="46"/>
                    <a:pt x="23" y="46"/>
                    <a:pt x="23" y="46"/>
                  </a:cubicBezTo>
                  <a:cubicBezTo>
                    <a:pt x="22" y="46"/>
                    <a:pt x="22" y="46"/>
                    <a:pt x="22" y="46"/>
                  </a:cubicBezTo>
                  <a:cubicBezTo>
                    <a:pt x="21" y="46"/>
                    <a:pt x="21" y="45"/>
                    <a:pt x="21" y="44"/>
                  </a:cubicBezTo>
                  <a:cubicBezTo>
                    <a:pt x="22" y="44"/>
                    <a:pt x="22" y="44"/>
                    <a:pt x="23" y="44"/>
                  </a:cubicBezTo>
                  <a:cubicBezTo>
                    <a:pt x="23" y="44"/>
                    <a:pt x="23" y="44"/>
                    <a:pt x="23" y="44"/>
                  </a:cubicBezTo>
                  <a:cubicBezTo>
                    <a:pt x="24" y="44"/>
                    <a:pt x="24" y="45"/>
                    <a:pt x="24" y="46"/>
                  </a:cubicBezTo>
                  <a:close/>
                  <a:moveTo>
                    <a:pt x="30" y="49"/>
                  </a:moveTo>
                  <a:cubicBezTo>
                    <a:pt x="29" y="49"/>
                    <a:pt x="28" y="48"/>
                    <a:pt x="28" y="47"/>
                  </a:cubicBezTo>
                  <a:cubicBezTo>
                    <a:pt x="28" y="46"/>
                    <a:pt x="29" y="45"/>
                    <a:pt x="30" y="45"/>
                  </a:cubicBezTo>
                  <a:cubicBezTo>
                    <a:pt x="31" y="45"/>
                    <a:pt x="32" y="46"/>
                    <a:pt x="32" y="47"/>
                  </a:cubicBezTo>
                  <a:cubicBezTo>
                    <a:pt x="32" y="48"/>
                    <a:pt x="31" y="49"/>
                    <a:pt x="30" y="49"/>
                  </a:cubicBezTo>
                  <a:close/>
                  <a:moveTo>
                    <a:pt x="47" y="30"/>
                  </a:moveTo>
                  <a:cubicBezTo>
                    <a:pt x="47" y="30"/>
                    <a:pt x="47" y="31"/>
                    <a:pt x="47" y="31"/>
                  </a:cubicBezTo>
                  <a:cubicBezTo>
                    <a:pt x="47" y="32"/>
                    <a:pt x="46" y="32"/>
                    <a:pt x="46" y="32"/>
                  </a:cubicBezTo>
                  <a:cubicBezTo>
                    <a:pt x="46" y="32"/>
                    <a:pt x="46" y="32"/>
                    <a:pt x="45" y="32"/>
                  </a:cubicBezTo>
                  <a:cubicBezTo>
                    <a:pt x="45" y="32"/>
                    <a:pt x="45" y="31"/>
                    <a:pt x="45" y="30"/>
                  </a:cubicBezTo>
                  <a:cubicBezTo>
                    <a:pt x="45" y="30"/>
                    <a:pt x="46" y="30"/>
                    <a:pt x="46" y="30"/>
                  </a:cubicBezTo>
                  <a:cubicBezTo>
                    <a:pt x="46" y="30"/>
                    <a:pt x="46" y="30"/>
                    <a:pt x="47" y="30"/>
                  </a:cubicBezTo>
                  <a:close/>
                  <a:moveTo>
                    <a:pt x="43" y="21"/>
                  </a:moveTo>
                  <a:cubicBezTo>
                    <a:pt x="43" y="21"/>
                    <a:pt x="44" y="21"/>
                    <a:pt x="44" y="21"/>
                  </a:cubicBezTo>
                  <a:cubicBezTo>
                    <a:pt x="45" y="21"/>
                    <a:pt x="45" y="22"/>
                    <a:pt x="46" y="22"/>
                  </a:cubicBezTo>
                  <a:cubicBezTo>
                    <a:pt x="46" y="22"/>
                    <a:pt x="46" y="23"/>
                    <a:pt x="46" y="23"/>
                  </a:cubicBezTo>
                  <a:cubicBezTo>
                    <a:pt x="46" y="23"/>
                    <a:pt x="46" y="23"/>
                    <a:pt x="46" y="24"/>
                  </a:cubicBezTo>
                  <a:cubicBezTo>
                    <a:pt x="46" y="24"/>
                    <a:pt x="46" y="25"/>
                    <a:pt x="45" y="25"/>
                  </a:cubicBezTo>
                  <a:cubicBezTo>
                    <a:pt x="45" y="25"/>
                    <a:pt x="44" y="25"/>
                    <a:pt x="44" y="25"/>
                  </a:cubicBezTo>
                  <a:cubicBezTo>
                    <a:pt x="43" y="25"/>
                    <a:pt x="42" y="25"/>
                    <a:pt x="42" y="24"/>
                  </a:cubicBezTo>
                  <a:cubicBezTo>
                    <a:pt x="41" y="23"/>
                    <a:pt x="42" y="22"/>
                    <a:pt x="43" y="21"/>
                  </a:cubicBezTo>
                  <a:close/>
                  <a:moveTo>
                    <a:pt x="42" y="38"/>
                  </a:moveTo>
                  <a:cubicBezTo>
                    <a:pt x="42" y="37"/>
                    <a:pt x="43" y="37"/>
                    <a:pt x="44" y="37"/>
                  </a:cubicBezTo>
                  <a:cubicBezTo>
                    <a:pt x="44" y="37"/>
                    <a:pt x="45" y="37"/>
                    <a:pt x="45" y="37"/>
                  </a:cubicBezTo>
                  <a:cubicBezTo>
                    <a:pt x="46" y="38"/>
                    <a:pt x="46" y="38"/>
                    <a:pt x="46" y="39"/>
                  </a:cubicBezTo>
                  <a:cubicBezTo>
                    <a:pt x="46" y="39"/>
                    <a:pt x="46" y="39"/>
                    <a:pt x="46" y="39"/>
                  </a:cubicBezTo>
                  <a:cubicBezTo>
                    <a:pt x="46" y="40"/>
                    <a:pt x="46" y="40"/>
                    <a:pt x="46" y="40"/>
                  </a:cubicBezTo>
                  <a:cubicBezTo>
                    <a:pt x="45" y="41"/>
                    <a:pt x="45" y="41"/>
                    <a:pt x="44" y="41"/>
                  </a:cubicBezTo>
                  <a:cubicBezTo>
                    <a:pt x="44" y="41"/>
                    <a:pt x="43" y="41"/>
                    <a:pt x="43" y="41"/>
                  </a:cubicBezTo>
                  <a:cubicBezTo>
                    <a:pt x="42" y="40"/>
                    <a:pt x="41" y="39"/>
                    <a:pt x="42" y="38"/>
                  </a:cubicBezTo>
                  <a:close/>
                  <a:moveTo>
                    <a:pt x="39" y="45"/>
                  </a:moveTo>
                  <a:cubicBezTo>
                    <a:pt x="39" y="46"/>
                    <a:pt x="38" y="46"/>
                    <a:pt x="38" y="46"/>
                  </a:cubicBezTo>
                  <a:cubicBezTo>
                    <a:pt x="38" y="46"/>
                    <a:pt x="38" y="46"/>
                    <a:pt x="38" y="46"/>
                  </a:cubicBezTo>
                  <a:cubicBezTo>
                    <a:pt x="37" y="46"/>
                    <a:pt x="37" y="45"/>
                    <a:pt x="37" y="44"/>
                  </a:cubicBezTo>
                  <a:cubicBezTo>
                    <a:pt x="37" y="44"/>
                    <a:pt x="38" y="44"/>
                    <a:pt x="38" y="44"/>
                  </a:cubicBezTo>
                  <a:cubicBezTo>
                    <a:pt x="38" y="43"/>
                    <a:pt x="39" y="43"/>
                    <a:pt x="39" y="44"/>
                  </a:cubicBezTo>
                  <a:cubicBezTo>
                    <a:pt x="40" y="44"/>
                    <a:pt x="40" y="45"/>
                    <a:pt x="39" y="45"/>
                  </a:cubicBezTo>
                  <a:close/>
                  <a:moveTo>
                    <a:pt x="37" y="17"/>
                  </a:moveTo>
                  <a:cubicBezTo>
                    <a:pt x="37" y="16"/>
                    <a:pt x="37" y="16"/>
                    <a:pt x="38" y="16"/>
                  </a:cubicBezTo>
                  <a:cubicBezTo>
                    <a:pt x="38" y="16"/>
                    <a:pt x="38" y="16"/>
                    <a:pt x="38" y="16"/>
                  </a:cubicBezTo>
                  <a:cubicBezTo>
                    <a:pt x="39" y="17"/>
                    <a:pt x="39" y="17"/>
                    <a:pt x="39" y="18"/>
                  </a:cubicBezTo>
                  <a:cubicBezTo>
                    <a:pt x="39" y="18"/>
                    <a:pt x="38" y="19"/>
                    <a:pt x="38" y="19"/>
                  </a:cubicBezTo>
                  <a:cubicBezTo>
                    <a:pt x="38" y="19"/>
                    <a:pt x="37" y="19"/>
                    <a:pt x="37" y="18"/>
                  </a:cubicBezTo>
                  <a:cubicBezTo>
                    <a:pt x="37" y="18"/>
                    <a:pt x="36" y="17"/>
                    <a:pt x="37" y="17"/>
                  </a:cubicBezTo>
                  <a:close/>
                  <a:moveTo>
                    <a:pt x="30" y="13"/>
                  </a:moveTo>
                  <a:cubicBezTo>
                    <a:pt x="31" y="13"/>
                    <a:pt x="32" y="14"/>
                    <a:pt x="32" y="15"/>
                  </a:cubicBezTo>
                  <a:cubicBezTo>
                    <a:pt x="32" y="17"/>
                    <a:pt x="31" y="17"/>
                    <a:pt x="30" y="17"/>
                  </a:cubicBezTo>
                  <a:cubicBezTo>
                    <a:pt x="29" y="17"/>
                    <a:pt x="28" y="17"/>
                    <a:pt x="28" y="15"/>
                  </a:cubicBezTo>
                  <a:cubicBezTo>
                    <a:pt x="28" y="14"/>
                    <a:pt x="29" y="13"/>
                    <a:pt x="30" y="13"/>
                  </a:cubicBezTo>
                  <a:close/>
                  <a:moveTo>
                    <a:pt x="30" y="24"/>
                  </a:moveTo>
                  <a:cubicBezTo>
                    <a:pt x="34" y="24"/>
                    <a:pt x="37" y="27"/>
                    <a:pt x="37" y="31"/>
                  </a:cubicBezTo>
                  <a:cubicBezTo>
                    <a:pt x="37" y="35"/>
                    <a:pt x="34" y="38"/>
                    <a:pt x="30" y="38"/>
                  </a:cubicBezTo>
                  <a:cubicBezTo>
                    <a:pt x="26" y="38"/>
                    <a:pt x="23" y="35"/>
                    <a:pt x="23" y="31"/>
                  </a:cubicBezTo>
                  <a:cubicBezTo>
                    <a:pt x="23" y="27"/>
                    <a:pt x="26" y="24"/>
                    <a:pt x="30" y="24"/>
                  </a:cubicBezTo>
                  <a:close/>
                  <a:moveTo>
                    <a:pt x="21" y="17"/>
                  </a:moveTo>
                  <a:cubicBezTo>
                    <a:pt x="21" y="16"/>
                    <a:pt x="22" y="16"/>
                    <a:pt x="23" y="16"/>
                  </a:cubicBezTo>
                  <a:cubicBezTo>
                    <a:pt x="23" y="16"/>
                    <a:pt x="23" y="16"/>
                    <a:pt x="23" y="16"/>
                  </a:cubicBezTo>
                  <a:cubicBezTo>
                    <a:pt x="23" y="17"/>
                    <a:pt x="23" y="18"/>
                    <a:pt x="23" y="18"/>
                  </a:cubicBezTo>
                  <a:cubicBezTo>
                    <a:pt x="23" y="18"/>
                    <a:pt x="23" y="19"/>
                    <a:pt x="23" y="19"/>
                  </a:cubicBezTo>
                  <a:cubicBezTo>
                    <a:pt x="22" y="19"/>
                    <a:pt x="22" y="19"/>
                    <a:pt x="21" y="19"/>
                  </a:cubicBezTo>
                  <a:cubicBezTo>
                    <a:pt x="21" y="18"/>
                    <a:pt x="20" y="18"/>
                    <a:pt x="21" y="17"/>
                  </a:cubicBezTo>
                  <a:close/>
                  <a:moveTo>
                    <a:pt x="14" y="23"/>
                  </a:moveTo>
                  <a:cubicBezTo>
                    <a:pt x="14" y="23"/>
                    <a:pt x="14" y="22"/>
                    <a:pt x="15" y="22"/>
                  </a:cubicBezTo>
                  <a:cubicBezTo>
                    <a:pt x="15" y="22"/>
                    <a:pt x="16" y="21"/>
                    <a:pt x="16" y="21"/>
                  </a:cubicBezTo>
                  <a:cubicBezTo>
                    <a:pt x="17" y="21"/>
                    <a:pt x="17" y="21"/>
                    <a:pt x="18" y="21"/>
                  </a:cubicBezTo>
                  <a:cubicBezTo>
                    <a:pt x="19" y="22"/>
                    <a:pt x="19" y="23"/>
                    <a:pt x="18" y="24"/>
                  </a:cubicBezTo>
                  <a:cubicBezTo>
                    <a:pt x="18" y="25"/>
                    <a:pt x="17" y="25"/>
                    <a:pt x="16" y="25"/>
                  </a:cubicBezTo>
                  <a:cubicBezTo>
                    <a:pt x="16" y="25"/>
                    <a:pt x="16" y="25"/>
                    <a:pt x="15" y="25"/>
                  </a:cubicBezTo>
                  <a:cubicBezTo>
                    <a:pt x="15" y="25"/>
                    <a:pt x="14" y="24"/>
                    <a:pt x="14" y="24"/>
                  </a:cubicBezTo>
                  <a:cubicBezTo>
                    <a:pt x="14" y="23"/>
                    <a:pt x="14" y="23"/>
                    <a:pt x="14" y="23"/>
                  </a:cubicBezTo>
                  <a:close/>
                  <a:moveTo>
                    <a:pt x="13" y="31"/>
                  </a:moveTo>
                  <a:cubicBezTo>
                    <a:pt x="13" y="30"/>
                    <a:pt x="14" y="30"/>
                    <a:pt x="14" y="30"/>
                  </a:cubicBezTo>
                  <a:cubicBezTo>
                    <a:pt x="15" y="30"/>
                    <a:pt x="15" y="30"/>
                    <a:pt x="15" y="30"/>
                  </a:cubicBezTo>
                  <a:cubicBezTo>
                    <a:pt x="16" y="31"/>
                    <a:pt x="16" y="32"/>
                    <a:pt x="15" y="32"/>
                  </a:cubicBezTo>
                  <a:cubicBezTo>
                    <a:pt x="15" y="33"/>
                    <a:pt x="15" y="33"/>
                    <a:pt x="14" y="33"/>
                  </a:cubicBezTo>
                  <a:cubicBezTo>
                    <a:pt x="14" y="33"/>
                    <a:pt x="14" y="33"/>
                    <a:pt x="14" y="33"/>
                  </a:cubicBezTo>
                  <a:cubicBezTo>
                    <a:pt x="13" y="32"/>
                    <a:pt x="13" y="32"/>
                    <a:pt x="13" y="31"/>
                  </a:cubicBezTo>
                  <a:close/>
                </a:path>
              </a:pathLst>
            </a:custGeom>
            <a:solidFill>
              <a:schemeClr val="accent5"/>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chemeClr val="tx1">
                    <a:lumMod val="75000"/>
                    <a:lumOff val="25000"/>
                  </a:schemeClr>
                </a:solidFill>
                <a:latin typeface="Arial"/>
                <a:ea typeface="Arial"/>
                <a:cs typeface="Arial"/>
                <a:sym typeface="Arial"/>
              </a:endParaRPr>
            </a:p>
          </p:txBody>
        </p:sp>
        <p:sp>
          <p:nvSpPr>
            <p:cNvPr id="516" name="Google Shape;516;p95"/>
            <p:cNvSpPr/>
            <p:nvPr/>
          </p:nvSpPr>
          <p:spPr>
            <a:xfrm>
              <a:off x="5243513" y="2178050"/>
              <a:ext cx="230188" cy="230188"/>
            </a:xfrm>
            <a:custGeom>
              <a:avLst/>
              <a:gdLst/>
              <a:ahLst/>
              <a:cxnLst/>
              <a:rect l="l" t="t" r="r" b="b"/>
              <a:pathLst>
                <a:path w="61" h="61" extrusionOk="0">
                  <a:moveTo>
                    <a:pt x="60" y="22"/>
                  </a:moveTo>
                  <a:cubicBezTo>
                    <a:pt x="57" y="22"/>
                    <a:pt x="57" y="22"/>
                    <a:pt x="57" y="22"/>
                  </a:cubicBezTo>
                  <a:cubicBezTo>
                    <a:pt x="56" y="21"/>
                    <a:pt x="56" y="20"/>
                    <a:pt x="56" y="20"/>
                  </a:cubicBezTo>
                  <a:cubicBezTo>
                    <a:pt x="59" y="18"/>
                    <a:pt x="59" y="18"/>
                    <a:pt x="59" y="18"/>
                  </a:cubicBezTo>
                  <a:cubicBezTo>
                    <a:pt x="58" y="16"/>
                    <a:pt x="57" y="14"/>
                    <a:pt x="55" y="12"/>
                  </a:cubicBezTo>
                  <a:cubicBezTo>
                    <a:pt x="52" y="14"/>
                    <a:pt x="52" y="14"/>
                    <a:pt x="52" y="14"/>
                  </a:cubicBezTo>
                  <a:cubicBezTo>
                    <a:pt x="52" y="13"/>
                    <a:pt x="51" y="12"/>
                    <a:pt x="51" y="12"/>
                  </a:cubicBezTo>
                  <a:cubicBezTo>
                    <a:pt x="53" y="9"/>
                    <a:pt x="53" y="9"/>
                    <a:pt x="53" y="9"/>
                  </a:cubicBezTo>
                  <a:cubicBezTo>
                    <a:pt x="51" y="7"/>
                    <a:pt x="50" y="6"/>
                    <a:pt x="48" y="5"/>
                  </a:cubicBezTo>
                  <a:cubicBezTo>
                    <a:pt x="46" y="7"/>
                    <a:pt x="46" y="7"/>
                    <a:pt x="46" y="7"/>
                  </a:cubicBezTo>
                  <a:cubicBezTo>
                    <a:pt x="45" y="7"/>
                    <a:pt x="45" y="7"/>
                    <a:pt x="45" y="7"/>
                  </a:cubicBezTo>
                  <a:cubicBezTo>
                    <a:pt x="45" y="7"/>
                    <a:pt x="44" y="7"/>
                    <a:pt x="43" y="6"/>
                  </a:cubicBezTo>
                  <a:cubicBezTo>
                    <a:pt x="44" y="3"/>
                    <a:pt x="44" y="3"/>
                    <a:pt x="44" y="3"/>
                  </a:cubicBezTo>
                  <a:cubicBezTo>
                    <a:pt x="43" y="2"/>
                    <a:pt x="41" y="1"/>
                    <a:pt x="40" y="1"/>
                  </a:cubicBezTo>
                  <a:cubicBezTo>
                    <a:pt x="39" y="1"/>
                    <a:pt x="39" y="1"/>
                    <a:pt x="38" y="0"/>
                  </a:cubicBezTo>
                  <a:cubicBezTo>
                    <a:pt x="37" y="4"/>
                    <a:pt x="37" y="4"/>
                    <a:pt x="37" y="4"/>
                  </a:cubicBezTo>
                  <a:cubicBezTo>
                    <a:pt x="37" y="4"/>
                    <a:pt x="37" y="4"/>
                    <a:pt x="37" y="4"/>
                  </a:cubicBezTo>
                  <a:cubicBezTo>
                    <a:pt x="36" y="4"/>
                    <a:pt x="35" y="3"/>
                    <a:pt x="34" y="3"/>
                  </a:cubicBezTo>
                  <a:cubicBezTo>
                    <a:pt x="34" y="0"/>
                    <a:pt x="34" y="0"/>
                    <a:pt x="34" y="0"/>
                  </a:cubicBezTo>
                  <a:cubicBezTo>
                    <a:pt x="33" y="0"/>
                    <a:pt x="32" y="0"/>
                    <a:pt x="31" y="0"/>
                  </a:cubicBezTo>
                  <a:cubicBezTo>
                    <a:pt x="30" y="0"/>
                    <a:pt x="29" y="0"/>
                    <a:pt x="27" y="0"/>
                  </a:cubicBezTo>
                  <a:cubicBezTo>
                    <a:pt x="27" y="3"/>
                    <a:pt x="27" y="3"/>
                    <a:pt x="27" y="3"/>
                  </a:cubicBezTo>
                  <a:cubicBezTo>
                    <a:pt x="27" y="3"/>
                    <a:pt x="26" y="4"/>
                    <a:pt x="25" y="4"/>
                  </a:cubicBezTo>
                  <a:cubicBezTo>
                    <a:pt x="25" y="4"/>
                    <a:pt x="25" y="4"/>
                    <a:pt x="25" y="4"/>
                  </a:cubicBezTo>
                  <a:cubicBezTo>
                    <a:pt x="24" y="0"/>
                    <a:pt x="24" y="0"/>
                    <a:pt x="24" y="0"/>
                  </a:cubicBezTo>
                  <a:cubicBezTo>
                    <a:pt x="23" y="1"/>
                    <a:pt x="22" y="1"/>
                    <a:pt x="22" y="1"/>
                  </a:cubicBezTo>
                  <a:cubicBezTo>
                    <a:pt x="20" y="1"/>
                    <a:pt x="19" y="2"/>
                    <a:pt x="17" y="3"/>
                  </a:cubicBezTo>
                  <a:cubicBezTo>
                    <a:pt x="18" y="6"/>
                    <a:pt x="18" y="6"/>
                    <a:pt x="18" y="6"/>
                  </a:cubicBezTo>
                  <a:cubicBezTo>
                    <a:pt x="18" y="7"/>
                    <a:pt x="17" y="7"/>
                    <a:pt x="16" y="7"/>
                  </a:cubicBezTo>
                  <a:cubicBezTo>
                    <a:pt x="15" y="7"/>
                    <a:pt x="15" y="7"/>
                    <a:pt x="15" y="7"/>
                  </a:cubicBezTo>
                  <a:cubicBezTo>
                    <a:pt x="14" y="5"/>
                    <a:pt x="14" y="5"/>
                    <a:pt x="14" y="5"/>
                  </a:cubicBezTo>
                  <a:cubicBezTo>
                    <a:pt x="12" y="6"/>
                    <a:pt x="10" y="7"/>
                    <a:pt x="9" y="9"/>
                  </a:cubicBezTo>
                  <a:cubicBezTo>
                    <a:pt x="11" y="12"/>
                    <a:pt x="11" y="12"/>
                    <a:pt x="11" y="12"/>
                  </a:cubicBezTo>
                  <a:cubicBezTo>
                    <a:pt x="10" y="12"/>
                    <a:pt x="10" y="13"/>
                    <a:pt x="9" y="14"/>
                  </a:cubicBezTo>
                  <a:cubicBezTo>
                    <a:pt x="6" y="12"/>
                    <a:pt x="6" y="12"/>
                    <a:pt x="6" y="12"/>
                  </a:cubicBezTo>
                  <a:cubicBezTo>
                    <a:pt x="5" y="14"/>
                    <a:pt x="4" y="16"/>
                    <a:pt x="3" y="18"/>
                  </a:cubicBezTo>
                  <a:cubicBezTo>
                    <a:pt x="6" y="20"/>
                    <a:pt x="6" y="20"/>
                    <a:pt x="6" y="20"/>
                  </a:cubicBezTo>
                  <a:cubicBezTo>
                    <a:pt x="6" y="20"/>
                    <a:pt x="5" y="21"/>
                    <a:pt x="5" y="22"/>
                  </a:cubicBezTo>
                  <a:cubicBezTo>
                    <a:pt x="1" y="22"/>
                    <a:pt x="1" y="22"/>
                    <a:pt x="1" y="22"/>
                  </a:cubicBezTo>
                  <a:cubicBezTo>
                    <a:pt x="1" y="24"/>
                    <a:pt x="0" y="26"/>
                    <a:pt x="0" y="28"/>
                  </a:cubicBezTo>
                  <a:cubicBezTo>
                    <a:pt x="4" y="29"/>
                    <a:pt x="4" y="29"/>
                    <a:pt x="4" y="29"/>
                  </a:cubicBezTo>
                  <a:cubicBezTo>
                    <a:pt x="4" y="29"/>
                    <a:pt x="4" y="30"/>
                    <a:pt x="4" y="30"/>
                  </a:cubicBezTo>
                  <a:cubicBezTo>
                    <a:pt x="4" y="31"/>
                    <a:pt x="4" y="31"/>
                    <a:pt x="4" y="31"/>
                  </a:cubicBezTo>
                  <a:cubicBezTo>
                    <a:pt x="0" y="32"/>
                    <a:pt x="0" y="32"/>
                    <a:pt x="0" y="32"/>
                  </a:cubicBezTo>
                  <a:cubicBezTo>
                    <a:pt x="0" y="34"/>
                    <a:pt x="1" y="37"/>
                    <a:pt x="1" y="39"/>
                  </a:cubicBezTo>
                  <a:cubicBezTo>
                    <a:pt x="5" y="38"/>
                    <a:pt x="5" y="38"/>
                    <a:pt x="5" y="38"/>
                  </a:cubicBezTo>
                  <a:cubicBezTo>
                    <a:pt x="5" y="39"/>
                    <a:pt x="6" y="40"/>
                    <a:pt x="6" y="41"/>
                  </a:cubicBezTo>
                  <a:cubicBezTo>
                    <a:pt x="3" y="42"/>
                    <a:pt x="3" y="42"/>
                    <a:pt x="3" y="42"/>
                  </a:cubicBezTo>
                  <a:cubicBezTo>
                    <a:pt x="4" y="44"/>
                    <a:pt x="5" y="46"/>
                    <a:pt x="6" y="48"/>
                  </a:cubicBezTo>
                  <a:cubicBezTo>
                    <a:pt x="9" y="46"/>
                    <a:pt x="9" y="46"/>
                    <a:pt x="9" y="46"/>
                  </a:cubicBezTo>
                  <a:cubicBezTo>
                    <a:pt x="10" y="47"/>
                    <a:pt x="10" y="48"/>
                    <a:pt x="11" y="48"/>
                  </a:cubicBezTo>
                  <a:cubicBezTo>
                    <a:pt x="9" y="51"/>
                    <a:pt x="9" y="51"/>
                    <a:pt x="9" y="51"/>
                  </a:cubicBezTo>
                  <a:cubicBezTo>
                    <a:pt x="10" y="53"/>
                    <a:pt x="12" y="54"/>
                    <a:pt x="14" y="56"/>
                  </a:cubicBezTo>
                  <a:cubicBezTo>
                    <a:pt x="15" y="54"/>
                    <a:pt x="15" y="54"/>
                    <a:pt x="15" y="54"/>
                  </a:cubicBezTo>
                  <a:cubicBezTo>
                    <a:pt x="16" y="53"/>
                    <a:pt x="16" y="53"/>
                    <a:pt x="16" y="53"/>
                  </a:cubicBezTo>
                  <a:cubicBezTo>
                    <a:pt x="17" y="53"/>
                    <a:pt x="18" y="54"/>
                    <a:pt x="18" y="54"/>
                  </a:cubicBezTo>
                  <a:cubicBezTo>
                    <a:pt x="17" y="58"/>
                    <a:pt x="17" y="58"/>
                    <a:pt x="17" y="58"/>
                  </a:cubicBezTo>
                  <a:cubicBezTo>
                    <a:pt x="19" y="58"/>
                    <a:pt x="20" y="59"/>
                    <a:pt x="22" y="59"/>
                  </a:cubicBezTo>
                  <a:cubicBezTo>
                    <a:pt x="22" y="60"/>
                    <a:pt x="23" y="60"/>
                    <a:pt x="24" y="60"/>
                  </a:cubicBezTo>
                  <a:cubicBezTo>
                    <a:pt x="25" y="57"/>
                    <a:pt x="25" y="57"/>
                    <a:pt x="25" y="57"/>
                  </a:cubicBezTo>
                  <a:cubicBezTo>
                    <a:pt x="25" y="56"/>
                    <a:pt x="25" y="56"/>
                    <a:pt x="25" y="56"/>
                  </a:cubicBezTo>
                  <a:cubicBezTo>
                    <a:pt x="26" y="57"/>
                    <a:pt x="27" y="57"/>
                    <a:pt x="27" y="57"/>
                  </a:cubicBezTo>
                  <a:cubicBezTo>
                    <a:pt x="27" y="60"/>
                    <a:pt x="27" y="60"/>
                    <a:pt x="27" y="60"/>
                  </a:cubicBezTo>
                  <a:cubicBezTo>
                    <a:pt x="29" y="61"/>
                    <a:pt x="30" y="61"/>
                    <a:pt x="31" y="61"/>
                  </a:cubicBezTo>
                  <a:cubicBezTo>
                    <a:pt x="32" y="61"/>
                    <a:pt x="33" y="61"/>
                    <a:pt x="34" y="60"/>
                  </a:cubicBezTo>
                  <a:cubicBezTo>
                    <a:pt x="34" y="57"/>
                    <a:pt x="34" y="57"/>
                    <a:pt x="34" y="57"/>
                  </a:cubicBezTo>
                  <a:cubicBezTo>
                    <a:pt x="35" y="57"/>
                    <a:pt x="36" y="57"/>
                    <a:pt x="37" y="56"/>
                  </a:cubicBezTo>
                  <a:cubicBezTo>
                    <a:pt x="37" y="57"/>
                    <a:pt x="37" y="57"/>
                    <a:pt x="37" y="57"/>
                  </a:cubicBezTo>
                  <a:cubicBezTo>
                    <a:pt x="38" y="60"/>
                    <a:pt x="38" y="60"/>
                    <a:pt x="38" y="60"/>
                  </a:cubicBezTo>
                  <a:cubicBezTo>
                    <a:pt x="39" y="60"/>
                    <a:pt x="39" y="60"/>
                    <a:pt x="40" y="59"/>
                  </a:cubicBezTo>
                  <a:cubicBezTo>
                    <a:pt x="41" y="59"/>
                    <a:pt x="43" y="58"/>
                    <a:pt x="44" y="58"/>
                  </a:cubicBezTo>
                  <a:cubicBezTo>
                    <a:pt x="43" y="54"/>
                    <a:pt x="43" y="54"/>
                    <a:pt x="43" y="54"/>
                  </a:cubicBezTo>
                  <a:cubicBezTo>
                    <a:pt x="44" y="54"/>
                    <a:pt x="45" y="53"/>
                    <a:pt x="45" y="53"/>
                  </a:cubicBezTo>
                  <a:cubicBezTo>
                    <a:pt x="46" y="54"/>
                    <a:pt x="46" y="54"/>
                    <a:pt x="46" y="54"/>
                  </a:cubicBezTo>
                  <a:cubicBezTo>
                    <a:pt x="48" y="56"/>
                    <a:pt x="48" y="56"/>
                    <a:pt x="48" y="56"/>
                  </a:cubicBezTo>
                  <a:cubicBezTo>
                    <a:pt x="50" y="54"/>
                    <a:pt x="51" y="53"/>
                    <a:pt x="53" y="51"/>
                  </a:cubicBezTo>
                  <a:cubicBezTo>
                    <a:pt x="51" y="48"/>
                    <a:pt x="51" y="48"/>
                    <a:pt x="51" y="48"/>
                  </a:cubicBezTo>
                  <a:cubicBezTo>
                    <a:pt x="51" y="48"/>
                    <a:pt x="52" y="47"/>
                    <a:pt x="52" y="46"/>
                  </a:cubicBezTo>
                  <a:cubicBezTo>
                    <a:pt x="55" y="48"/>
                    <a:pt x="55" y="48"/>
                    <a:pt x="55" y="48"/>
                  </a:cubicBezTo>
                  <a:cubicBezTo>
                    <a:pt x="57" y="46"/>
                    <a:pt x="58" y="44"/>
                    <a:pt x="59" y="42"/>
                  </a:cubicBezTo>
                  <a:cubicBezTo>
                    <a:pt x="56" y="41"/>
                    <a:pt x="56" y="41"/>
                    <a:pt x="56" y="41"/>
                  </a:cubicBezTo>
                  <a:cubicBezTo>
                    <a:pt x="56" y="40"/>
                    <a:pt x="56" y="39"/>
                    <a:pt x="57" y="38"/>
                  </a:cubicBezTo>
                  <a:cubicBezTo>
                    <a:pt x="60" y="39"/>
                    <a:pt x="60" y="39"/>
                    <a:pt x="60" y="39"/>
                  </a:cubicBezTo>
                  <a:cubicBezTo>
                    <a:pt x="61" y="37"/>
                    <a:pt x="61" y="34"/>
                    <a:pt x="61" y="32"/>
                  </a:cubicBezTo>
                  <a:cubicBezTo>
                    <a:pt x="58" y="31"/>
                    <a:pt x="58" y="31"/>
                    <a:pt x="58" y="31"/>
                  </a:cubicBezTo>
                  <a:cubicBezTo>
                    <a:pt x="58" y="31"/>
                    <a:pt x="58" y="31"/>
                    <a:pt x="58" y="30"/>
                  </a:cubicBezTo>
                  <a:cubicBezTo>
                    <a:pt x="58" y="30"/>
                    <a:pt x="58" y="29"/>
                    <a:pt x="58" y="29"/>
                  </a:cubicBezTo>
                  <a:cubicBezTo>
                    <a:pt x="61" y="28"/>
                    <a:pt x="61" y="28"/>
                    <a:pt x="61" y="28"/>
                  </a:cubicBezTo>
                  <a:cubicBezTo>
                    <a:pt x="61" y="26"/>
                    <a:pt x="61" y="24"/>
                    <a:pt x="60" y="22"/>
                  </a:cubicBezTo>
                  <a:close/>
                  <a:moveTo>
                    <a:pt x="44" y="10"/>
                  </a:moveTo>
                  <a:cubicBezTo>
                    <a:pt x="45" y="11"/>
                    <a:pt x="45" y="11"/>
                    <a:pt x="46" y="12"/>
                  </a:cubicBezTo>
                  <a:cubicBezTo>
                    <a:pt x="48" y="13"/>
                    <a:pt x="49" y="15"/>
                    <a:pt x="51" y="17"/>
                  </a:cubicBezTo>
                  <a:cubicBezTo>
                    <a:pt x="46" y="20"/>
                    <a:pt x="46" y="20"/>
                    <a:pt x="46" y="20"/>
                  </a:cubicBezTo>
                  <a:cubicBezTo>
                    <a:pt x="40" y="23"/>
                    <a:pt x="40" y="23"/>
                    <a:pt x="40" y="23"/>
                  </a:cubicBezTo>
                  <a:cubicBezTo>
                    <a:pt x="37" y="25"/>
                    <a:pt x="37" y="25"/>
                    <a:pt x="37" y="25"/>
                  </a:cubicBezTo>
                  <a:cubicBezTo>
                    <a:pt x="36" y="25"/>
                    <a:pt x="36" y="25"/>
                    <a:pt x="36" y="25"/>
                  </a:cubicBezTo>
                  <a:cubicBezTo>
                    <a:pt x="36" y="25"/>
                    <a:pt x="36" y="25"/>
                    <a:pt x="36" y="25"/>
                  </a:cubicBezTo>
                  <a:cubicBezTo>
                    <a:pt x="37" y="23"/>
                    <a:pt x="37" y="23"/>
                    <a:pt x="37" y="23"/>
                  </a:cubicBezTo>
                  <a:cubicBezTo>
                    <a:pt x="40" y="18"/>
                    <a:pt x="40" y="18"/>
                    <a:pt x="40" y="18"/>
                  </a:cubicBezTo>
                  <a:lnTo>
                    <a:pt x="44" y="10"/>
                  </a:lnTo>
                  <a:close/>
                  <a:moveTo>
                    <a:pt x="32" y="6"/>
                  </a:moveTo>
                  <a:cubicBezTo>
                    <a:pt x="34" y="6"/>
                    <a:pt x="35" y="7"/>
                    <a:pt x="37" y="7"/>
                  </a:cubicBezTo>
                  <a:cubicBezTo>
                    <a:pt x="38" y="7"/>
                    <a:pt x="39" y="8"/>
                    <a:pt x="40" y="8"/>
                  </a:cubicBezTo>
                  <a:cubicBezTo>
                    <a:pt x="40" y="8"/>
                    <a:pt x="41" y="8"/>
                    <a:pt x="41" y="9"/>
                  </a:cubicBezTo>
                  <a:cubicBezTo>
                    <a:pt x="40" y="12"/>
                    <a:pt x="40" y="12"/>
                    <a:pt x="40" y="12"/>
                  </a:cubicBezTo>
                  <a:cubicBezTo>
                    <a:pt x="37" y="17"/>
                    <a:pt x="37" y="17"/>
                    <a:pt x="37" y="17"/>
                  </a:cubicBezTo>
                  <a:cubicBezTo>
                    <a:pt x="33" y="23"/>
                    <a:pt x="33" y="23"/>
                    <a:pt x="33" y="23"/>
                  </a:cubicBezTo>
                  <a:cubicBezTo>
                    <a:pt x="33" y="23"/>
                    <a:pt x="33" y="23"/>
                    <a:pt x="32" y="23"/>
                  </a:cubicBezTo>
                  <a:lnTo>
                    <a:pt x="32" y="6"/>
                  </a:lnTo>
                  <a:close/>
                  <a:moveTo>
                    <a:pt x="22" y="8"/>
                  </a:moveTo>
                  <a:cubicBezTo>
                    <a:pt x="23" y="8"/>
                    <a:pt x="24" y="7"/>
                    <a:pt x="25" y="7"/>
                  </a:cubicBezTo>
                  <a:cubicBezTo>
                    <a:pt x="26" y="7"/>
                    <a:pt x="28" y="6"/>
                    <a:pt x="29" y="6"/>
                  </a:cubicBezTo>
                  <a:cubicBezTo>
                    <a:pt x="29" y="23"/>
                    <a:pt x="29" y="23"/>
                    <a:pt x="29" y="23"/>
                  </a:cubicBezTo>
                  <a:cubicBezTo>
                    <a:pt x="29" y="23"/>
                    <a:pt x="29" y="23"/>
                    <a:pt x="28" y="23"/>
                  </a:cubicBezTo>
                  <a:cubicBezTo>
                    <a:pt x="25" y="17"/>
                    <a:pt x="25" y="17"/>
                    <a:pt x="25" y="17"/>
                  </a:cubicBezTo>
                  <a:cubicBezTo>
                    <a:pt x="22" y="12"/>
                    <a:pt x="22" y="12"/>
                    <a:pt x="22" y="12"/>
                  </a:cubicBezTo>
                  <a:cubicBezTo>
                    <a:pt x="20" y="9"/>
                    <a:pt x="20" y="9"/>
                    <a:pt x="20" y="9"/>
                  </a:cubicBezTo>
                  <a:cubicBezTo>
                    <a:pt x="21" y="8"/>
                    <a:pt x="21" y="8"/>
                    <a:pt x="22" y="8"/>
                  </a:cubicBezTo>
                  <a:close/>
                  <a:moveTo>
                    <a:pt x="15" y="12"/>
                  </a:moveTo>
                  <a:cubicBezTo>
                    <a:pt x="16" y="11"/>
                    <a:pt x="17" y="11"/>
                    <a:pt x="18" y="10"/>
                  </a:cubicBezTo>
                  <a:cubicBezTo>
                    <a:pt x="22" y="18"/>
                    <a:pt x="22" y="18"/>
                    <a:pt x="22" y="18"/>
                  </a:cubicBezTo>
                  <a:cubicBezTo>
                    <a:pt x="25" y="23"/>
                    <a:pt x="25" y="23"/>
                    <a:pt x="25" y="23"/>
                  </a:cubicBezTo>
                  <a:cubicBezTo>
                    <a:pt x="26" y="25"/>
                    <a:pt x="26" y="25"/>
                    <a:pt x="26" y="25"/>
                  </a:cubicBezTo>
                  <a:cubicBezTo>
                    <a:pt x="26" y="25"/>
                    <a:pt x="25" y="25"/>
                    <a:pt x="25" y="25"/>
                  </a:cubicBezTo>
                  <a:cubicBezTo>
                    <a:pt x="25" y="25"/>
                    <a:pt x="25" y="25"/>
                    <a:pt x="25" y="25"/>
                  </a:cubicBezTo>
                  <a:cubicBezTo>
                    <a:pt x="22" y="23"/>
                    <a:pt x="22" y="23"/>
                    <a:pt x="22" y="23"/>
                  </a:cubicBezTo>
                  <a:cubicBezTo>
                    <a:pt x="15" y="20"/>
                    <a:pt x="15" y="20"/>
                    <a:pt x="15" y="20"/>
                  </a:cubicBezTo>
                  <a:cubicBezTo>
                    <a:pt x="11" y="17"/>
                    <a:pt x="11" y="17"/>
                    <a:pt x="11" y="17"/>
                  </a:cubicBezTo>
                  <a:cubicBezTo>
                    <a:pt x="12" y="15"/>
                    <a:pt x="14" y="13"/>
                    <a:pt x="15" y="12"/>
                  </a:cubicBezTo>
                  <a:close/>
                  <a:moveTo>
                    <a:pt x="9" y="20"/>
                  </a:moveTo>
                  <a:cubicBezTo>
                    <a:pt x="15" y="23"/>
                    <a:pt x="15" y="23"/>
                    <a:pt x="15" y="23"/>
                  </a:cubicBezTo>
                  <a:cubicBezTo>
                    <a:pt x="22" y="27"/>
                    <a:pt x="22" y="27"/>
                    <a:pt x="22" y="27"/>
                  </a:cubicBezTo>
                  <a:cubicBezTo>
                    <a:pt x="24" y="28"/>
                    <a:pt x="24" y="28"/>
                    <a:pt x="24" y="28"/>
                  </a:cubicBezTo>
                  <a:cubicBezTo>
                    <a:pt x="24" y="28"/>
                    <a:pt x="24" y="28"/>
                    <a:pt x="24" y="29"/>
                  </a:cubicBezTo>
                  <a:cubicBezTo>
                    <a:pt x="22" y="29"/>
                    <a:pt x="22" y="29"/>
                    <a:pt x="22" y="29"/>
                  </a:cubicBezTo>
                  <a:cubicBezTo>
                    <a:pt x="15" y="29"/>
                    <a:pt x="15" y="29"/>
                    <a:pt x="15" y="29"/>
                  </a:cubicBezTo>
                  <a:cubicBezTo>
                    <a:pt x="7" y="29"/>
                    <a:pt x="7" y="29"/>
                    <a:pt x="7" y="29"/>
                  </a:cubicBezTo>
                  <a:cubicBezTo>
                    <a:pt x="7" y="25"/>
                    <a:pt x="8" y="22"/>
                    <a:pt x="9" y="20"/>
                  </a:cubicBezTo>
                  <a:close/>
                  <a:moveTo>
                    <a:pt x="7" y="32"/>
                  </a:moveTo>
                  <a:cubicBezTo>
                    <a:pt x="15" y="32"/>
                    <a:pt x="15" y="32"/>
                    <a:pt x="15" y="32"/>
                  </a:cubicBezTo>
                  <a:cubicBezTo>
                    <a:pt x="22" y="32"/>
                    <a:pt x="22" y="32"/>
                    <a:pt x="22" y="32"/>
                  </a:cubicBezTo>
                  <a:cubicBezTo>
                    <a:pt x="24" y="32"/>
                    <a:pt x="24" y="32"/>
                    <a:pt x="24" y="32"/>
                  </a:cubicBezTo>
                  <a:cubicBezTo>
                    <a:pt x="24" y="32"/>
                    <a:pt x="24" y="32"/>
                    <a:pt x="24" y="32"/>
                  </a:cubicBezTo>
                  <a:cubicBezTo>
                    <a:pt x="22" y="34"/>
                    <a:pt x="22" y="34"/>
                    <a:pt x="22" y="34"/>
                  </a:cubicBezTo>
                  <a:cubicBezTo>
                    <a:pt x="15" y="37"/>
                    <a:pt x="15" y="37"/>
                    <a:pt x="15" y="37"/>
                  </a:cubicBezTo>
                  <a:cubicBezTo>
                    <a:pt x="9" y="41"/>
                    <a:pt x="9" y="41"/>
                    <a:pt x="9" y="41"/>
                  </a:cubicBezTo>
                  <a:cubicBezTo>
                    <a:pt x="8" y="38"/>
                    <a:pt x="7" y="35"/>
                    <a:pt x="7" y="32"/>
                  </a:cubicBezTo>
                  <a:close/>
                  <a:moveTo>
                    <a:pt x="18" y="50"/>
                  </a:moveTo>
                  <a:cubicBezTo>
                    <a:pt x="17" y="50"/>
                    <a:pt x="16" y="49"/>
                    <a:pt x="15" y="48"/>
                  </a:cubicBezTo>
                  <a:cubicBezTo>
                    <a:pt x="14" y="47"/>
                    <a:pt x="12" y="45"/>
                    <a:pt x="11" y="43"/>
                  </a:cubicBezTo>
                  <a:cubicBezTo>
                    <a:pt x="15" y="41"/>
                    <a:pt x="15" y="41"/>
                    <a:pt x="15" y="41"/>
                  </a:cubicBezTo>
                  <a:cubicBezTo>
                    <a:pt x="22" y="37"/>
                    <a:pt x="22" y="37"/>
                    <a:pt x="22" y="37"/>
                  </a:cubicBezTo>
                  <a:cubicBezTo>
                    <a:pt x="25" y="35"/>
                    <a:pt x="25" y="35"/>
                    <a:pt x="25" y="35"/>
                  </a:cubicBezTo>
                  <a:cubicBezTo>
                    <a:pt x="25" y="35"/>
                    <a:pt x="25" y="35"/>
                    <a:pt x="25" y="35"/>
                  </a:cubicBezTo>
                  <a:cubicBezTo>
                    <a:pt x="25" y="35"/>
                    <a:pt x="26" y="35"/>
                    <a:pt x="26" y="36"/>
                  </a:cubicBezTo>
                  <a:cubicBezTo>
                    <a:pt x="25" y="38"/>
                    <a:pt x="25" y="38"/>
                    <a:pt x="25" y="38"/>
                  </a:cubicBezTo>
                  <a:cubicBezTo>
                    <a:pt x="22" y="43"/>
                    <a:pt x="22" y="43"/>
                    <a:pt x="22" y="43"/>
                  </a:cubicBezTo>
                  <a:lnTo>
                    <a:pt x="18" y="50"/>
                  </a:lnTo>
                  <a:close/>
                  <a:moveTo>
                    <a:pt x="29" y="54"/>
                  </a:moveTo>
                  <a:cubicBezTo>
                    <a:pt x="28" y="54"/>
                    <a:pt x="26" y="54"/>
                    <a:pt x="25" y="53"/>
                  </a:cubicBezTo>
                  <a:cubicBezTo>
                    <a:pt x="24" y="53"/>
                    <a:pt x="23" y="53"/>
                    <a:pt x="22" y="52"/>
                  </a:cubicBezTo>
                  <a:cubicBezTo>
                    <a:pt x="21" y="52"/>
                    <a:pt x="21" y="52"/>
                    <a:pt x="20" y="52"/>
                  </a:cubicBezTo>
                  <a:cubicBezTo>
                    <a:pt x="22" y="48"/>
                    <a:pt x="22" y="48"/>
                    <a:pt x="22" y="48"/>
                  </a:cubicBezTo>
                  <a:cubicBezTo>
                    <a:pt x="25" y="44"/>
                    <a:pt x="25" y="44"/>
                    <a:pt x="25" y="44"/>
                  </a:cubicBezTo>
                  <a:cubicBezTo>
                    <a:pt x="28" y="37"/>
                    <a:pt x="28" y="37"/>
                    <a:pt x="28" y="37"/>
                  </a:cubicBezTo>
                  <a:cubicBezTo>
                    <a:pt x="29" y="37"/>
                    <a:pt x="29" y="37"/>
                    <a:pt x="29" y="37"/>
                  </a:cubicBezTo>
                  <a:lnTo>
                    <a:pt x="29" y="54"/>
                  </a:lnTo>
                  <a:close/>
                  <a:moveTo>
                    <a:pt x="26" y="30"/>
                  </a:moveTo>
                  <a:cubicBezTo>
                    <a:pt x="26" y="27"/>
                    <a:pt x="28" y="25"/>
                    <a:pt x="31" y="25"/>
                  </a:cubicBezTo>
                  <a:cubicBezTo>
                    <a:pt x="33" y="25"/>
                    <a:pt x="36" y="27"/>
                    <a:pt x="36" y="30"/>
                  </a:cubicBezTo>
                  <a:cubicBezTo>
                    <a:pt x="36" y="33"/>
                    <a:pt x="33" y="35"/>
                    <a:pt x="31" y="35"/>
                  </a:cubicBezTo>
                  <a:cubicBezTo>
                    <a:pt x="28" y="35"/>
                    <a:pt x="26" y="33"/>
                    <a:pt x="26" y="30"/>
                  </a:cubicBezTo>
                  <a:close/>
                  <a:moveTo>
                    <a:pt x="40" y="52"/>
                  </a:moveTo>
                  <a:cubicBezTo>
                    <a:pt x="39" y="53"/>
                    <a:pt x="38" y="53"/>
                    <a:pt x="37" y="53"/>
                  </a:cubicBezTo>
                  <a:cubicBezTo>
                    <a:pt x="35" y="54"/>
                    <a:pt x="34" y="54"/>
                    <a:pt x="32" y="54"/>
                  </a:cubicBezTo>
                  <a:cubicBezTo>
                    <a:pt x="32" y="37"/>
                    <a:pt x="32" y="37"/>
                    <a:pt x="32" y="37"/>
                  </a:cubicBezTo>
                  <a:cubicBezTo>
                    <a:pt x="33" y="37"/>
                    <a:pt x="33" y="37"/>
                    <a:pt x="33" y="37"/>
                  </a:cubicBezTo>
                  <a:cubicBezTo>
                    <a:pt x="37" y="44"/>
                    <a:pt x="37" y="44"/>
                    <a:pt x="37" y="44"/>
                  </a:cubicBezTo>
                  <a:cubicBezTo>
                    <a:pt x="40" y="48"/>
                    <a:pt x="40" y="48"/>
                    <a:pt x="40" y="48"/>
                  </a:cubicBezTo>
                  <a:cubicBezTo>
                    <a:pt x="41" y="52"/>
                    <a:pt x="41" y="52"/>
                    <a:pt x="41" y="52"/>
                  </a:cubicBezTo>
                  <a:cubicBezTo>
                    <a:pt x="41" y="52"/>
                    <a:pt x="40" y="52"/>
                    <a:pt x="40" y="52"/>
                  </a:cubicBezTo>
                  <a:close/>
                  <a:moveTo>
                    <a:pt x="46" y="48"/>
                  </a:moveTo>
                  <a:cubicBezTo>
                    <a:pt x="45" y="49"/>
                    <a:pt x="45" y="50"/>
                    <a:pt x="44" y="50"/>
                  </a:cubicBezTo>
                  <a:cubicBezTo>
                    <a:pt x="40" y="43"/>
                    <a:pt x="40" y="43"/>
                    <a:pt x="40" y="43"/>
                  </a:cubicBezTo>
                  <a:cubicBezTo>
                    <a:pt x="37" y="38"/>
                    <a:pt x="37" y="38"/>
                    <a:pt x="37" y="38"/>
                  </a:cubicBezTo>
                  <a:cubicBezTo>
                    <a:pt x="36" y="36"/>
                    <a:pt x="36" y="36"/>
                    <a:pt x="36" y="36"/>
                  </a:cubicBezTo>
                  <a:cubicBezTo>
                    <a:pt x="36" y="35"/>
                    <a:pt x="36" y="35"/>
                    <a:pt x="36" y="35"/>
                  </a:cubicBezTo>
                  <a:cubicBezTo>
                    <a:pt x="37" y="35"/>
                    <a:pt x="37" y="35"/>
                    <a:pt x="37" y="35"/>
                  </a:cubicBezTo>
                  <a:cubicBezTo>
                    <a:pt x="40" y="37"/>
                    <a:pt x="40" y="37"/>
                    <a:pt x="40" y="37"/>
                  </a:cubicBezTo>
                  <a:cubicBezTo>
                    <a:pt x="46" y="41"/>
                    <a:pt x="46" y="41"/>
                    <a:pt x="46" y="41"/>
                  </a:cubicBezTo>
                  <a:cubicBezTo>
                    <a:pt x="51" y="43"/>
                    <a:pt x="51" y="43"/>
                    <a:pt x="51" y="43"/>
                  </a:cubicBezTo>
                  <a:cubicBezTo>
                    <a:pt x="49" y="45"/>
                    <a:pt x="48" y="47"/>
                    <a:pt x="46" y="48"/>
                  </a:cubicBezTo>
                  <a:close/>
                  <a:moveTo>
                    <a:pt x="52" y="41"/>
                  </a:moveTo>
                  <a:cubicBezTo>
                    <a:pt x="46" y="37"/>
                    <a:pt x="46" y="37"/>
                    <a:pt x="46" y="37"/>
                  </a:cubicBezTo>
                  <a:cubicBezTo>
                    <a:pt x="40" y="34"/>
                    <a:pt x="40" y="34"/>
                    <a:pt x="40" y="34"/>
                  </a:cubicBezTo>
                  <a:cubicBezTo>
                    <a:pt x="38" y="32"/>
                    <a:pt x="38" y="32"/>
                    <a:pt x="38" y="32"/>
                  </a:cubicBezTo>
                  <a:cubicBezTo>
                    <a:pt x="38" y="32"/>
                    <a:pt x="38" y="32"/>
                    <a:pt x="38" y="32"/>
                  </a:cubicBezTo>
                  <a:cubicBezTo>
                    <a:pt x="40" y="32"/>
                    <a:pt x="40" y="32"/>
                    <a:pt x="40" y="32"/>
                  </a:cubicBezTo>
                  <a:cubicBezTo>
                    <a:pt x="46" y="32"/>
                    <a:pt x="46" y="32"/>
                    <a:pt x="46" y="32"/>
                  </a:cubicBezTo>
                  <a:cubicBezTo>
                    <a:pt x="55" y="32"/>
                    <a:pt x="55" y="32"/>
                    <a:pt x="55" y="32"/>
                  </a:cubicBezTo>
                  <a:cubicBezTo>
                    <a:pt x="54" y="35"/>
                    <a:pt x="54" y="38"/>
                    <a:pt x="52" y="41"/>
                  </a:cubicBezTo>
                  <a:close/>
                  <a:moveTo>
                    <a:pt x="46" y="29"/>
                  </a:moveTo>
                  <a:cubicBezTo>
                    <a:pt x="40" y="29"/>
                    <a:pt x="40" y="29"/>
                    <a:pt x="40" y="29"/>
                  </a:cubicBezTo>
                  <a:cubicBezTo>
                    <a:pt x="38" y="29"/>
                    <a:pt x="38" y="29"/>
                    <a:pt x="38" y="29"/>
                  </a:cubicBezTo>
                  <a:cubicBezTo>
                    <a:pt x="38" y="28"/>
                    <a:pt x="38" y="28"/>
                    <a:pt x="38" y="28"/>
                  </a:cubicBezTo>
                  <a:cubicBezTo>
                    <a:pt x="40" y="27"/>
                    <a:pt x="40" y="27"/>
                    <a:pt x="40" y="27"/>
                  </a:cubicBezTo>
                  <a:cubicBezTo>
                    <a:pt x="46" y="23"/>
                    <a:pt x="46" y="23"/>
                    <a:pt x="46" y="23"/>
                  </a:cubicBezTo>
                  <a:cubicBezTo>
                    <a:pt x="52" y="20"/>
                    <a:pt x="52" y="20"/>
                    <a:pt x="52" y="20"/>
                  </a:cubicBezTo>
                  <a:cubicBezTo>
                    <a:pt x="54" y="22"/>
                    <a:pt x="54" y="25"/>
                    <a:pt x="55" y="29"/>
                  </a:cubicBezTo>
                  <a:lnTo>
                    <a:pt x="46" y="29"/>
                  </a:lnTo>
                  <a:close/>
                </a:path>
              </a:pathLst>
            </a:custGeom>
            <a:solidFill>
              <a:schemeClr val="accent5"/>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chemeClr val="tx1">
                    <a:lumMod val="75000"/>
                    <a:lumOff val="25000"/>
                  </a:schemeClr>
                </a:solidFill>
                <a:latin typeface="Arial"/>
                <a:ea typeface="Arial"/>
                <a:cs typeface="Arial"/>
                <a:sym typeface="Arial"/>
              </a:endParaRPr>
            </a:p>
          </p:txBody>
        </p:sp>
        <p:sp>
          <p:nvSpPr>
            <p:cNvPr id="517" name="Google Shape;517;p95"/>
            <p:cNvSpPr/>
            <p:nvPr/>
          </p:nvSpPr>
          <p:spPr>
            <a:xfrm>
              <a:off x="4349750" y="1376363"/>
              <a:ext cx="268288" cy="271463"/>
            </a:xfrm>
            <a:custGeom>
              <a:avLst/>
              <a:gdLst/>
              <a:ahLst/>
              <a:cxnLst/>
              <a:rect l="l" t="t" r="r" b="b"/>
              <a:pathLst>
                <a:path w="71" h="72" extrusionOk="0">
                  <a:moveTo>
                    <a:pt x="8" y="36"/>
                  </a:moveTo>
                  <a:cubicBezTo>
                    <a:pt x="0" y="38"/>
                    <a:pt x="0" y="38"/>
                    <a:pt x="0" y="38"/>
                  </a:cubicBezTo>
                  <a:cubicBezTo>
                    <a:pt x="0" y="41"/>
                    <a:pt x="1" y="43"/>
                    <a:pt x="1" y="46"/>
                  </a:cubicBezTo>
                  <a:cubicBezTo>
                    <a:pt x="2" y="48"/>
                    <a:pt x="3" y="51"/>
                    <a:pt x="4" y="53"/>
                  </a:cubicBezTo>
                  <a:cubicBezTo>
                    <a:pt x="12" y="51"/>
                    <a:pt x="12" y="51"/>
                    <a:pt x="12" y="51"/>
                  </a:cubicBezTo>
                  <a:cubicBezTo>
                    <a:pt x="14" y="53"/>
                    <a:pt x="16" y="55"/>
                    <a:pt x="18" y="57"/>
                  </a:cubicBezTo>
                  <a:cubicBezTo>
                    <a:pt x="20" y="58"/>
                    <a:pt x="21" y="59"/>
                    <a:pt x="22" y="60"/>
                  </a:cubicBezTo>
                  <a:cubicBezTo>
                    <a:pt x="20" y="68"/>
                    <a:pt x="20" y="68"/>
                    <a:pt x="20" y="68"/>
                  </a:cubicBezTo>
                  <a:cubicBezTo>
                    <a:pt x="21" y="68"/>
                    <a:pt x="22" y="69"/>
                    <a:pt x="23" y="69"/>
                  </a:cubicBezTo>
                  <a:cubicBezTo>
                    <a:pt x="24" y="70"/>
                    <a:pt x="26" y="70"/>
                    <a:pt x="27" y="71"/>
                  </a:cubicBezTo>
                  <a:cubicBezTo>
                    <a:pt x="29" y="71"/>
                    <a:pt x="30" y="71"/>
                    <a:pt x="31" y="71"/>
                  </a:cubicBezTo>
                  <a:cubicBezTo>
                    <a:pt x="32" y="72"/>
                    <a:pt x="34" y="72"/>
                    <a:pt x="35" y="72"/>
                  </a:cubicBezTo>
                  <a:cubicBezTo>
                    <a:pt x="36" y="67"/>
                    <a:pt x="36" y="67"/>
                    <a:pt x="36" y="67"/>
                  </a:cubicBezTo>
                  <a:cubicBezTo>
                    <a:pt x="37" y="63"/>
                    <a:pt x="37" y="63"/>
                    <a:pt x="37" y="63"/>
                  </a:cubicBezTo>
                  <a:cubicBezTo>
                    <a:pt x="38" y="63"/>
                    <a:pt x="39" y="63"/>
                    <a:pt x="40" y="63"/>
                  </a:cubicBezTo>
                  <a:cubicBezTo>
                    <a:pt x="43" y="63"/>
                    <a:pt x="46" y="62"/>
                    <a:pt x="49" y="60"/>
                  </a:cubicBezTo>
                  <a:cubicBezTo>
                    <a:pt x="49" y="60"/>
                    <a:pt x="49" y="60"/>
                    <a:pt x="50" y="60"/>
                  </a:cubicBezTo>
                  <a:cubicBezTo>
                    <a:pt x="53" y="63"/>
                    <a:pt x="53" y="63"/>
                    <a:pt x="53" y="63"/>
                  </a:cubicBezTo>
                  <a:cubicBezTo>
                    <a:pt x="56" y="66"/>
                    <a:pt x="56" y="66"/>
                    <a:pt x="56" y="66"/>
                  </a:cubicBezTo>
                  <a:cubicBezTo>
                    <a:pt x="58" y="64"/>
                    <a:pt x="60" y="63"/>
                    <a:pt x="61" y="61"/>
                  </a:cubicBezTo>
                  <a:cubicBezTo>
                    <a:pt x="63" y="59"/>
                    <a:pt x="65" y="57"/>
                    <a:pt x="66" y="55"/>
                  </a:cubicBezTo>
                  <a:cubicBezTo>
                    <a:pt x="60" y="49"/>
                    <a:pt x="60" y="49"/>
                    <a:pt x="60" y="49"/>
                  </a:cubicBezTo>
                  <a:cubicBezTo>
                    <a:pt x="61" y="47"/>
                    <a:pt x="62" y="45"/>
                    <a:pt x="62" y="43"/>
                  </a:cubicBezTo>
                  <a:cubicBezTo>
                    <a:pt x="63" y="40"/>
                    <a:pt x="63" y="38"/>
                    <a:pt x="63" y="36"/>
                  </a:cubicBezTo>
                  <a:cubicBezTo>
                    <a:pt x="71" y="33"/>
                    <a:pt x="71" y="33"/>
                    <a:pt x="71" y="33"/>
                  </a:cubicBezTo>
                  <a:cubicBezTo>
                    <a:pt x="71" y="31"/>
                    <a:pt x="71" y="28"/>
                    <a:pt x="70" y="26"/>
                  </a:cubicBezTo>
                  <a:cubicBezTo>
                    <a:pt x="69" y="24"/>
                    <a:pt x="68" y="21"/>
                    <a:pt x="67" y="19"/>
                  </a:cubicBezTo>
                  <a:cubicBezTo>
                    <a:pt x="59" y="21"/>
                    <a:pt x="59" y="21"/>
                    <a:pt x="59" y="21"/>
                  </a:cubicBezTo>
                  <a:cubicBezTo>
                    <a:pt x="57" y="19"/>
                    <a:pt x="55" y="16"/>
                    <a:pt x="53" y="15"/>
                  </a:cubicBezTo>
                  <a:cubicBezTo>
                    <a:pt x="52" y="14"/>
                    <a:pt x="51" y="13"/>
                    <a:pt x="49" y="12"/>
                  </a:cubicBezTo>
                  <a:cubicBezTo>
                    <a:pt x="51" y="4"/>
                    <a:pt x="51" y="4"/>
                    <a:pt x="51" y="4"/>
                  </a:cubicBezTo>
                  <a:cubicBezTo>
                    <a:pt x="50" y="3"/>
                    <a:pt x="50" y="3"/>
                    <a:pt x="49" y="3"/>
                  </a:cubicBezTo>
                  <a:cubicBezTo>
                    <a:pt x="47" y="2"/>
                    <a:pt x="46" y="2"/>
                    <a:pt x="44" y="1"/>
                  </a:cubicBezTo>
                  <a:cubicBezTo>
                    <a:pt x="43" y="1"/>
                    <a:pt x="41" y="1"/>
                    <a:pt x="40" y="1"/>
                  </a:cubicBezTo>
                  <a:cubicBezTo>
                    <a:pt x="39" y="0"/>
                    <a:pt x="38" y="0"/>
                    <a:pt x="37" y="0"/>
                  </a:cubicBezTo>
                  <a:cubicBezTo>
                    <a:pt x="36" y="5"/>
                    <a:pt x="36" y="5"/>
                    <a:pt x="36" y="5"/>
                  </a:cubicBezTo>
                  <a:cubicBezTo>
                    <a:pt x="35" y="8"/>
                    <a:pt x="35" y="8"/>
                    <a:pt x="35" y="8"/>
                  </a:cubicBezTo>
                  <a:cubicBezTo>
                    <a:pt x="34" y="8"/>
                    <a:pt x="32" y="9"/>
                    <a:pt x="31" y="9"/>
                  </a:cubicBezTo>
                  <a:cubicBezTo>
                    <a:pt x="28" y="9"/>
                    <a:pt x="25" y="10"/>
                    <a:pt x="23" y="12"/>
                  </a:cubicBezTo>
                  <a:cubicBezTo>
                    <a:pt x="22" y="12"/>
                    <a:pt x="22" y="12"/>
                    <a:pt x="22" y="12"/>
                  </a:cubicBezTo>
                  <a:cubicBezTo>
                    <a:pt x="18" y="9"/>
                    <a:pt x="18" y="9"/>
                    <a:pt x="18" y="9"/>
                  </a:cubicBezTo>
                  <a:cubicBezTo>
                    <a:pt x="16" y="6"/>
                    <a:pt x="16" y="6"/>
                    <a:pt x="16" y="6"/>
                  </a:cubicBezTo>
                  <a:cubicBezTo>
                    <a:pt x="14" y="8"/>
                    <a:pt x="12" y="9"/>
                    <a:pt x="10" y="11"/>
                  </a:cubicBezTo>
                  <a:cubicBezTo>
                    <a:pt x="8" y="13"/>
                    <a:pt x="7" y="15"/>
                    <a:pt x="5" y="17"/>
                  </a:cubicBezTo>
                  <a:cubicBezTo>
                    <a:pt x="11" y="23"/>
                    <a:pt x="11" y="23"/>
                    <a:pt x="11" y="23"/>
                  </a:cubicBezTo>
                  <a:cubicBezTo>
                    <a:pt x="10" y="25"/>
                    <a:pt x="10" y="27"/>
                    <a:pt x="9" y="29"/>
                  </a:cubicBezTo>
                  <a:cubicBezTo>
                    <a:pt x="8" y="32"/>
                    <a:pt x="8" y="34"/>
                    <a:pt x="8" y="36"/>
                  </a:cubicBezTo>
                  <a:close/>
                  <a:moveTo>
                    <a:pt x="54" y="41"/>
                  </a:moveTo>
                  <a:cubicBezTo>
                    <a:pt x="54" y="41"/>
                    <a:pt x="53" y="41"/>
                    <a:pt x="53" y="41"/>
                  </a:cubicBezTo>
                  <a:cubicBezTo>
                    <a:pt x="53" y="41"/>
                    <a:pt x="52" y="41"/>
                    <a:pt x="52" y="41"/>
                  </a:cubicBezTo>
                  <a:cubicBezTo>
                    <a:pt x="52" y="40"/>
                    <a:pt x="52" y="40"/>
                    <a:pt x="52" y="39"/>
                  </a:cubicBezTo>
                  <a:cubicBezTo>
                    <a:pt x="52" y="39"/>
                    <a:pt x="53" y="39"/>
                    <a:pt x="53" y="38"/>
                  </a:cubicBezTo>
                  <a:cubicBezTo>
                    <a:pt x="53" y="38"/>
                    <a:pt x="54" y="38"/>
                    <a:pt x="54" y="39"/>
                  </a:cubicBezTo>
                  <a:cubicBezTo>
                    <a:pt x="55" y="39"/>
                    <a:pt x="55" y="40"/>
                    <a:pt x="54" y="41"/>
                  </a:cubicBezTo>
                  <a:close/>
                  <a:moveTo>
                    <a:pt x="52" y="29"/>
                  </a:moveTo>
                  <a:cubicBezTo>
                    <a:pt x="53" y="29"/>
                    <a:pt x="53" y="29"/>
                    <a:pt x="53" y="29"/>
                  </a:cubicBezTo>
                  <a:cubicBezTo>
                    <a:pt x="54" y="29"/>
                    <a:pt x="55" y="29"/>
                    <a:pt x="55" y="30"/>
                  </a:cubicBezTo>
                  <a:cubicBezTo>
                    <a:pt x="56" y="32"/>
                    <a:pt x="55" y="33"/>
                    <a:pt x="54" y="33"/>
                  </a:cubicBezTo>
                  <a:cubicBezTo>
                    <a:pt x="53" y="33"/>
                    <a:pt x="53" y="33"/>
                    <a:pt x="53" y="33"/>
                  </a:cubicBezTo>
                  <a:cubicBezTo>
                    <a:pt x="52" y="33"/>
                    <a:pt x="51" y="33"/>
                    <a:pt x="51" y="32"/>
                  </a:cubicBezTo>
                  <a:cubicBezTo>
                    <a:pt x="50" y="30"/>
                    <a:pt x="51" y="29"/>
                    <a:pt x="52" y="29"/>
                  </a:cubicBezTo>
                  <a:close/>
                  <a:moveTo>
                    <a:pt x="47" y="22"/>
                  </a:moveTo>
                  <a:cubicBezTo>
                    <a:pt x="47" y="21"/>
                    <a:pt x="48" y="21"/>
                    <a:pt x="49" y="21"/>
                  </a:cubicBezTo>
                  <a:cubicBezTo>
                    <a:pt x="49" y="22"/>
                    <a:pt x="49" y="22"/>
                    <a:pt x="49" y="22"/>
                  </a:cubicBezTo>
                  <a:cubicBezTo>
                    <a:pt x="49" y="22"/>
                    <a:pt x="50" y="23"/>
                    <a:pt x="49" y="24"/>
                  </a:cubicBezTo>
                  <a:cubicBezTo>
                    <a:pt x="49" y="24"/>
                    <a:pt x="49" y="24"/>
                    <a:pt x="49" y="24"/>
                  </a:cubicBezTo>
                  <a:cubicBezTo>
                    <a:pt x="48" y="24"/>
                    <a:pt x="47" y="24"/>
                    <a:pt x="47" y="24"/>
                  </a:cubicBezTo>
                  <a:cubicBezTo>
                    <a:pt x="46" y="23"/>
                    <a:pt x="46" y="22"/>
                    <a:pt x="47" y="22"/>
                  </a:cubicBezTo>
                  <a:close/>
                  <a:moveTo>
                    <a:pt x="47" y="47"/>
                  </a:moveTo>
                  <a:cubicBezTo>
                    <a:pt x="47" y="46"/>
                    <a:pt x="48" y="46"/>
                    <a:pt x="49" y="46"/>
                  </a:cubicBezTo>
                  <a:cubicBezTo>
                    <a:pt x="49" y="46"/>
                    <a:pt x="50" y="46"/>
                    <a:pt x="50" y="47"/>
                  </a:cubicBezTo>
                  <a:cubicBezTo>
                    <a:pt x="51" y="48"/>
                    <a:pt x="51" y="49"/>
                    <a:pt x="50" y="50"/>
                  </a:cubicBezTo>
                  <a:cubicBezTo>
                    <a:pt x="50" y="51"/>
                    <a:pt x="49" y="51"/>
                    <a:pt x="49" y="51"/>
                  </a:cubicBezTo>
                  <a:cubicBezTo>
                    <a:pt x="48" y="51"/>
                    <a:pt x="47" y="51"/>
                    <a:pt x="47" y="50"/>
                  </a:cubicBezTo>
                  <a:cubicBezTo>
                    <a:pt x="46" y="49"/>
                    <a:pt x="46" y="48"/>
                    <a:pt x="47" y="47"/>
                  </a:cubicBezTo>
                  <a:close/>
                  <a:moveTo>
                    <a:pt x="34" y="54"/>
                  </a:moveTo>
                  <a:cubicBezTo>
                    <a:pt x="33" y="55"/>
                    <a:pt x="32" y="56"/>
                    <a:pt x="31" y="56"/>
                  </a:cubicBezTo>
                  <a:cubicBezTo>
                    <a:pt x="31" y="56"/>
                    <a:pt x="31" y="56"/>
                    <a:pt x="31" y="56"/>
                  </a:cubicBezTo>
                  <a:cubicBezTo>
                    <a:pt x="30" y="55"/>
                    <a:pt x="29" y="54"/>
                    <a:pt x="29" y="53"/>
                  </a:cubicBezTo>
                  <a:cubicBezTo>
                    <a:pt x="29" y="52"/>
                    <a:pt x="30" y="51"/>
                    <a:pt x="31" y="51"/>
                  </a:cubicBezTo>
                  <a:cubicBezTo>
                    <a:pt x="32" y="51"/>
                    <a:pt x="32" y="51"/>
                    <a:pt x="32" y="51"/>
                  </a:cubicBezTo>
                  <a:cubicBezTo>
                    <a:pt x="33" y="51"/>
                    <a:pt x="34" y="53"/>
                    <a:pt x="34" y="54"/>
                  </a:cubicBezTo>
                  <a:close/>
                  <a:moveTo>
                    <a:pt x="42" y="54"/>
                  </a:moveTo>
                  <a:cubicBezTo>
                    <a:pt x="42" y="55"/>
                    <a:pt x="41" y="55"/>
                    <a:pt x="40" y="54"/>
                  </a:cubicBezTo>
                  <a:cubicBezTo>
                    <a:pt x="40" y="54"/>
                    <a:pt x="40" y="54"/>
                    <a:pt x="40" y="54"/>
                  </a:cubicBezTo>
                  <a:cubicBezTo>
                    <a:pt x="39" y="54"/>
                    <a:pt x="39" y="53"/>
                    <a:pt x="40" y="52"/>
                  </a:cubicBezTo>
                  <a:cubicBezTo>
                    <a:pt x="40" y="52"/>
                    <a:pt x="40" y="52"/>
                    <a:pt x="40" y="52"/>
                  </a:cubicBezTo>
                  <a:cubicBezTo>
                    <a:pt x="41" y="52"/>
                    <a:pt x="41" y="52"/>
                    <a:pt x="42" y="52"/>
                  </a:cubicBezTo>
                  <a:cubicBezTo>
                    <a:pt x="43" y="53"/>
                    <a:pt x="43" y="54"/>
                    <a:pt x="42" y="54"/>
                  </a:cubicBezTo>
                  <a:close/>
                  <a:moveTo>
                    <a:pt x="38" y="18"/>
                  </a:moveTo>
                  <a:cubicBezTo>
                    <a:pt x="38" y="17"/>
                    <a:pt x="39" y="16"/>
                    <a:pt x="40" y="16"/>
                  </a:cubicBezTo>
                  <a:cubicBezTo>
                    <a:pt x="40" y="16"/>
                    <a:pt x="40" y="16"/>
                    <a:pt x="41" y="16"/>
                  </a:cubicBezTo>
                  <a:cubicBezTo>
                    <a:pt x="42" y="16"/>
                    <a:pt x="43" y="18"/>
                    <a:pt x="42" y="19"/>
                  </a:cubicBezTo>
                  <a:cubicBezTo>
                    <a:pt x="42" y="20"/>
                    <a:pt x="41" y="21"/>
                    <a:pt x="40" y="21"/>
                  </a:cubicBezTo>
                  <a:cubicBezTo>
                    <a:pt x="40" y="21"/>
                    <a:pt x="40" y="21"/>
                    <a:pt x="39" y="21"/>
                  </a:cubicBezTo>
                  <a:cubicBezTo>
                    <a:pt x="38" y="21"/>
                    <a:pt x="37" y="19"/>
                    <a:pt x="38" y="18"/>
                  </a:cubicBezTo>
                  <a:close/>
                  <a:moveTo>
                    <a:pt x="29" y="18"/>
                  </a:moveTo>
                  <a:cubicBezTo>
                    <a:pt x="30" y="17"/>
                    <a:pt x="31" y="17"/>
                    <a:pt x="31" y="18"/>
                  </a:cubicBezTo>
                  <a:cubicBezTo>
                    <a:pt x="31" y="18"/>
                    <a:pt x="31" y="18"/>
                    <a:pt x="31" y="18"/>
                  </a:cubicBezTo>
                  <a:cubicBezTo>
                    <a:pt x="32" y="18"/>
                    <a:pt x="32" y="19"/>
                    <a:pt x="31" y="20"/>
                  </a:cubicBezTo>
                  <a:cubicBezTo>
                    <a:pt x="31" y="20"/>
                    <a:pt x="31" y="20"/>
                    <a:pt x="31" y="20"/>
                  </a:cubicBezTo>
                  <a:cubicBezTo>
                    <a:pt x="31" y="20"/>
                    <a:pt x="30" y="20"/>
                    <a:pt x="29" y="20"/>
                  </a:cubicBezTo>
                  <a:cubicBezTo>
                    <a:pt x="29" y="19"/>
                    <a:pt x="29" y="18"/>
                    <a:pt x="29" y="18"/>
                  </a:cubicBezTo>
                  <a:close/>
                  <a:moveTo>
                    <a:pt x="28" y="34"/>
                  </a:moveTo>
                  <a:cubicBezTo>
                    <a:pt x="28" y="32"/>
                    <a:pt x="30" y="30"/>
                    <a:pt x="31" y="29"/>
                  </a:cubicBezTo>
                  <a:cubicBezTo>
                    <a:pt x="33" y="28"/>
                    <a:pt x="34" y="28"/>
                    <a:pt x="36" y="28"/>
                  </a:cubicBezTo>
                  <a:cubicBezTo>
                    <a:pt x="36" y="28"/>
                    <a:pt x="37" y="28"/>
                    <a:pt x="38" y="28"/>
                  </a:cubicBezTo>
                  <a:cubicBezTo>
                    <a:pt x="39" y="28"/>
                    <a:pt x="39" y="28"/>
                    <a:pt x="40" y="29"/>
                  </a:cubicBezTo>
                  <a:cubicBezTo>
                    <a:pt x="43" y="31"/>
                    <a:pt x="45" y="34"/>
                    <a:pt x="44" y="38"/>
                  </a:cubicBezTo>
                  <a:cubicBezTo>
                    <a:pt x="43" y="40"/>
                    <a:pt x="42" y="42"/>
                    <a:pt x="40" y="43"/>
                  </a:cubicBezTo>
                  <a:cubicBezTo>
                    <a:pt x="39" y="44"/>
                    <a:pt x="37" y="44"/>
                    <a:pt x="36" y="44"/>
                  </a:cubicBezTo>
                  <a:cubicBezTo>
                    <a:pt x="35" y="44"/>
                    <a:pt x="34" y="44"/>
                    <a:pt x="34" y="44"/>
                  </a:cubicBezTo>
                  <a:cubicBezTo>
                    <a:pt x="33" y="44"/>
                    <a:pt x="32" y="43"/>
                    <a:pt x="31" y="43"/>
                  </a:cubicBezTo>
                  <a:cubicBezTo>
                    <a:pt x="28" y="41"/>
                    <a:pt x="27" y="38"/>
                    <a:pt x="28" y="34"/>
                  </a:cubicBezTo>
                  <a:close/>
                  <a:moveTo>
                    <a:pt x="25" y="50"/>
                  </a:moveTo>
                  <a:cubicBezTo>
                    <a:pt x="24" y="51"/>
                    <a:pt x="23" y="51"/>
                    <a:pt x="23" y="50"/>
                  </a:cubicBezTo>
                  <a:cubicBezTo>
                    <a:pt x="23" y="50"/>
                    <a:pt x="23" y="50"/>
                    <a:pt x="23" y="50"/>
                  </a:cubicBezTo>
                  <a:cubicBezTo>
                    <a:pt x="22" y="50"/>
                    <a:pt x="22" y="49"/>
                    <a:pt x="22" y="48"/>
                  </a:cubicBezTo>
                  <a:cubicBezTo>
                    <a:pt x="23" y="48"/>
                    <a:pt x="23" y="48"/>
                    <a:pt x="23" y="48"/>
                  </a:cubicBezTo>
                  <a:cubicBezTo>
                    <a:pt x="23" y="48"/>
                    <a:pt x="24" y="48"/>
                    <a:pt x="25" y="48"/>
                  </a:cubicBezTo>
                  <a:cubicBezTo>
                    <a:pt x="25" y="49"/>
                    <a:pt x="25" y="50"/>
                    <a:pt x="25" y="50"/>
                  </a:cubicBezTo>
                  <a:close/>
                  <a:moveTo>
                    <a:pt x="21" y="22"/>
                  </a:moveTo>
                  <a:cubicBezTo>
                    <a:pt x="21" y="21"/>
                    <a:pt x="22" y="21"/>
                    <a:pt x="23" y="21"/>
                  </a:cubicBezTo>
                  <a:cubicBezTo>
                    <a:pt x="23" y="21"/>
                    <a:pt x="24" y="21"/>
                    <a:pt x="24" y="22"/>
                  </a:cubicBezTo>
                  <a:cubicBezTo>
                    <a:pt x="25" y="23"/>
                    <a:pt x="25" y="24"/>
                    <a:pt x="24" y="25"/>
                  </a:cubicBezTo>
                  <a:cubicBezTo>
                    <a:pt x="24" y="26"/>
                    <a:pt x="23" y="26"/>
                    <a:pt x="23" y="26"/>
                  </a:cubicBezTo>
                  <a:cubicBezTo>
                    <a:pt x="22" y="26"/>
                    <a:pt x="22" y="26"/>
                    <a:pt x="21" y="25"/>
                  </a:cubicBezTo>
                  <a:cubicBezTo>
                    <a:pt x="20" y="24"/>
                    <a:pt x="20" y="23"/>
                    <a:pt x="21" y="22"/>
                  </a:cubicBezTo>
                  <a:close/>
                  <a:moveTo>
                    <a:pt x="17" y="31"/>
                  </a:moveTo>
                  <a:cubicBezTo>
                    <a:pt x="17" y="31"/>
                    <a:pt x="18" y="30"/>
                    <a:pt x="18" y="31"/>
                  </a:cubicBezTo>
                  <a:cubicBezTo>
                    <a:pt x="19" y="31"/>
                    <a:pt x="19" y="31"/>
                    <a:pt x="19" y="31"/>
                  </a:cubicBezTo>
                  <a:cubicBezTo>
                    <a:pt x="20" y="31"/>
                    <a:pt x="20" y="32"/>
                    <a:pt x="19" y="33"/>
                  </a:cubicBezTo>
                  <a:cubicBezTo>
                    <a:pt x="19" y="33"/>
                    <a:pt x="19" y="33"/>
                    <a:pt x="18" y="33"/>
                  </a:cubicBezTo>
                  <a:cubicBezTo>
                    <a:pt x="18" y="34"/>
                    <a:pt x="17" y="33"/>
                    <a:pt x="17" y="33"/>
                  </a:cubicBezTo>
                  <a:cubicBezTo>
                    <a:pt x="17" y="33"/>
                    <a:pt x="16" y="32"/>
                    <a:pt x="17" y="31"/>
                  </a:cubicBezTo>
                  <a:close/>
                  <a:moveTo>
                    <a:pt x="18" y="39"/>
                  </a:moveTo>
                  <a:cubicBezTo>
                    <a:pt x="18" y="39"/>
                    <a:pt x="18" y="39"/>
                    <a:pt x="18" y="39"/>
                  </a:cubicBezTo>
                  <a:cubicBezTo>
                    <a:pt x="19" y="39"/>
                    <a:pt x="20" y="39"/>
                    <a:pt x="21" y="40"/>
                  </a:cubicBezTo>
                  <a:cubicBezTo>
                    <a:pt x="21" y="42"/>
                    <a:pt x="20" y="43"/>
                    <a:pt x="19" y="43"/>
                  </a:cubicBezTo>
                  <a:cubicBezTo>
                    <a:pt x="19" y="43"/>
                    <a:pt x="19" y="43"/>
                    <a:pt x="18" y="43"/>
                  </a:cubicBezTo>
                  <a:cubicBezTo>
                    <a:pt x="17" y="43"/>
                    <a:pt x="16" y="43"/>
                    <a:pt x="16" y="42"/>
                  </a:cubicBezTo>
                  <a:cubicBezTo>
                    <a:pt x="16" y="40"/>
                    <a:pt x="16" y="39"/>
                    <a:pt x="18" y="39"/>
                  </a:cubicBezTo>
                  <a:close/>
                </a:path>
              </a:pathLst>
            </a:custGeom>
            <a:solidFill>
              <a:schemeClr val="accent5"/>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chemeClr val="tx1">
                    <a:lumMod val="75000"/>
                    <a:lumOff val="25000"/>
                  </a:schemeClr>
                </a:solidFill>
                <a:latin typeface="Arial"/>
                <a:ea typeface="Arial"/>
                <a:cs typeface="Arial"/>
                <a:sym typeface="Arial"/>
              </a:endParaRPr>
            </a:p>
          </p:txBody>
        </p:sp>
        <p:sp>
          <p:nvSpPr>
            <p:cNvPr id="518" name="Google Shape;518;p95"/>
            <p:cNvSpPr/>
            <p:nvPr/>
          </p:nvSpPr>
          <p:spPr>
            <a:xfrm>
              <a:off x="4497388" y="2536825"/>
              <a:ext cx="255588" cy="269875"/>
            </a:xfrm>
            <a:custGeom>
              <a:avLst/>
              <a:gdLst/>
              <a:ahLst/>
              <a:cxnLst/>
              <a:rect l="l" t="t" r="r" b="b"/>
              <a:pathLst>
                <a:path w="68" h="72" extrusionOk="0">
                  <a:moveTo>
                    <a:pt x="65" y="18"/>
                  </a:moveTo>
                  <a:cubicBezTo>
                    <a:pt x="64" y="16"/>
                    <a:pt x="62" y="14"/>
                    <a:pt x="61" y="12"/>
                  </a:cubicBezTo>
                  <a:cubicBezTo>
                    <a:pt x="53" y="16"/>
                    <a:pt x="53" y="16"/>
                    <a:pt x="53" y="16"/>
                  </a:cubicBezTo>
                  <a:cubicBezTo>
                    <a:pt x="53" y="16"/>
                    <a:pt x="53" y="15"/>
                    <a:pt x="52" y="15"/>
                  </a:cubicBezTo>
                  <a:cubicBezTo>
                    <a:pt x="51" y="14"/>
                    <a:pt x="51" y="13"/>
                    <a:pt x="50" y="13"/>
                  </a:cubicBezTo>
                  <a:cubicBezTo>
                    <a:pt x="48" y="11"/>
                    <a:pt x="45" y="10"/>
                    <a:pt x="43" y="9"/>
                  </a:cubicBezTo>
                  <a:cubicBezTo>
                    <a:pt x="42" y="9"/>
                    <a:pt x="42" y="9"/>
                    <a:pt x="42" y="9"/>
                  </a:cubicBezTo>
                  <a:cubicBezTo>
                    <a:pt x="42" y="1"/>
                    <a:pt x="42" y="1"/>
                    <a:pt x="42" y="1"/>
                  </a:cubicBezTo>
                  <a:cubicBezTo>
                    <a:pt x="39" y="0"/>
                    <a:pt x="37" y="0"/>
                    <a:pt x="34" y="0"/>
                  </a:cubicBezTo>
                  <a:cubicBezTo>
                    <a:pt x="31" y="0"/>
                    <a:pt x="29" y="0"/>
                    <a:pt x="26" y="1"/>
                  </a:cubicBezTo>
                  <a:cubicBezTo>
                    <a:pt x="26" y="9"/>
                    <a:pt x="26" y="9"/>
                    <a:pt x="26" y="9"/>
                  </a:cubicBezTo>
                  <a:cubicBezTo>
                    <a:pt x="26" y="9"/>
                    <a:pt x="26" y="9"/>
                    <a:pt x="25" y="9"/>
                  </a:cubicBezTo>
                  <a:cubicBezTo>
                    <a:pt x="23" y="10"/>
                    <a:pt x="20" y="11"/>
                    <a:pt x="18" y="13"/>
                  </a:cubicBezTo>
                  <a:cubicBezTo>
                    <a:pt x="17" y="13"/>
                    <a:pt x="17" y="14"/>
                    <a:pt x="16" y="15"/>
                  </a:cubicBezTo>
                  <a:cubicBezTo>
                    <a:pt x="15" y="15"/>
                    <a:pt x="15" y="16"/>
                    <a:pt x="15" y="16"/>
                  </a:cubicBezTo>
                  <a:cubicBezTo>
                    <a:pt x="7" y="12"/>
                    <a:pt x="7" y="12"/>
                    <a:pt x="7" y="12"/>
                  </a:cubicBezTo>
                  <a:cubicBezTo>
                    <a:pt x="6" y="14"/>
                    <a:pt x="4" y="16"/>
                    <a:pt x="3" y="18"/>
                  </a:cubicBezTo>
                  <a:cubicBezTo>
                    <a:pt x="1" y="20"/>
                    <a:pt x="0" y="22"/>
                    <a:pt x="0" y="25"/>
                  </a:cubicBezTo>
                  <a:cubicBezTo>
                    <a:pt x="7" y="29"/>
                    <a:pt x="7" y="29"/>
                    <a:pt x="7" y="29"/>
                  </a:cubicBezTo>
                  <a:cubicBezTo>
                    <a:pt x="6" y="31"/>
                    <a:pt x="6" y="34"/>
                    <a:pt x="6" y="36"/>
                  </a:cubicBezTo>
                  <a:cubicBezTo>
                    <a:pt x="6" y="38"/>
                    <a:pt x="6" y="41"/>
                    <a:pt x="7" y="43"/>
                  </a:cubicBezTo>
                  <a:cubicBezTo>
                    <a:pt x="0" y="47"/>
                    <a:pt x="0" y="47"/>
                    <a:pt x="0" y="47"/>
                  </a:cubicBezTo>
                  <a:cubicBezTo>
                    <a:pt x="0" y="49"/>
                    <a:pt x="1" y="52"/>
                    <a:pt x="3" y="54"/>
                  </a:cubicBezTo>
                  <a:cubicBezTo>
                    <a:pt x="4" y="56"/>
                    <a:pt x="6" y="58"/>
                    <a:pt x="7" y="60"/>
                  </a:cubicBezTo>
                  <a:cubicBezTo>
                    <a:pt x="15" y="56"/>
                    <a:pt x="15" y="56"/>
                    <a:pt x="15" y="56"/>
                  </a:cubicBezTo>
                  <a:cubicBezTo>
                    <a:pt x="15" y="56"/>
                    <a:pt x="15" y="57"/>
                    <a:pt x="16" y="57"/>
                  </a:cubicBezTo>
                  <a:cubicBezTo>
                    <a:pt x="17" y="58"/>
                    <a:pt x="17" y="58"/>
                    <a:pt x="18" y="59"/>
                  </a:cubicBezTo>
                  <a:cubicBezTo>
                    <a:pt x="20" y="60"/>
                    <a:pt x="23" y="62"/>
                    <a:pt x="25" y="62"/>
                  </a:cubicBezTo>
                  <a:cubicBezTo>
                    <a:pt x="26" y="62"/>
                    <a:pt x="26" y="63"/>
                    <a:pt x="26" y="63"/>
                  </a:cubicBezTo>
                  <a:cubicBezTo>
                    <a:pt x="26" y="71"/>
                    <a:pt x="26" y="71"/>
                    <a:pt x="26" y="71"/>
                  </a:cubicBezTo>
                  <a:cubicBezTo>
                    <a:pt x="29" y="72"/>
                    <a:pt x="31" y="72"/>
                    <a:pt x="34" y="72"/>
                  </a:cubicBezTo>
                  <a:cubicBezTo>
                    <a:pt x="37" y="72"/>
                    <a:pt x="39" y="72"/>
                    <a:pt x="42" y="71"/>
                  </a:cubicBezTo>
                  <a:cubicBezTo>
                    <a:pt x="42" y="63"/>
                    <a:pt x="42" y="63"/>
                    <a:pt x="42" y="63"/>
                  </a:cubicBezTo>
                  <a:cubicBezTo>
                    <a:pt x="42" y="63"/>
                    <a:pt x="42" y="62"/>
                    <a:pt x="43" y="62"/>
                  </a:cubicBezTo>
                  <a:cubicBezTo>
                    <a:pt x="45" y="62"/>
                    <a:pt x="48" y="60"/>
                    <a:pt x="50" y="59"/>
                  </a:cubicBezTo>
                  <a:cubicBezTo>
                    <a:pt x="51" y="58"/>
                    <a:pt x="51" y="58"/>
                    <a:pt x="52" y="57"/>
                  </a:cubicBezTo>
                  <a:cubicBezTo>
                    <a:pt x="53" y="57"/>
                    <a:pt x="53" y="56"/>
                    <a:pt x="53" y="56"/>
                  </a:cubicBezTo>
                  <a:cubicBezTo>
                    <a:pt x="61" y="60"/>
                    <a:pt x="61" y="60"/>
                    <a:pt x="61" y="60"/>
                  </a:cubicBezTo>
                  <a:cubicBezTo>
                    <a:pt x="62" y="58"/>
                    <a:pt x="64" y="56"/>
                    <a:pt x="65" y="54"/>
                  </a:cubicBezTo>
                  <a:cubicBezTo>
                    <a:pt x="67" y="52"/>
                    <a:pt x="68" y="49"/>
                    <a:pt x="68" y="47"/>
                  </a:cubicBezTo>
                  <a:cubicBezTo>
                    <a:pt x="61" y="43"/>
                    <a:pt x="61" y="43"/>
                    <a:pt x="61" y="43"/>
                  </a:cubicBezTo>
                  <a:cubicBezTo>
                    <a:pt x="62" y="41"/>
                    <a:pt x="62" y="38"/>
                    <a:pt x="62" y="36"/>
                  </a:cubicBezTo>
                  <a:cubicBezTo>
                    <a:pt x="62" y="34"/>
                    <a:pt x="62" y="31"/>
                    <a:pt x="61" y="29"/>
                  </a:cubicBezTo>
                  <a:cubicBezTo>
                    <a:pt x="68" y="25"/>
                    <a:pt x="68" y="25"/>
                    <a:pt x="68" y="25"/>
                  </a:cubicBezTo>
                  <a:cubicBezTo>
                    <a:pt x="68" y="22"/>
                    <a:pt x="67" y="20"/>
                    <a:pt x="65" y="18"/>
                  </a:cubicBezTo>
                  <a:close/>
                  <a:moveTo>
                    <a:pt x="41" y="19"/>
                  </a:moveTo>
                  <a:cubicBezTo>
                    <a:pt x="42" y="19"/>
                    <a:pt x="42" y="18"/>
                    <a:pt x="43" y="18"/>
                  </a:cubicBezTo>
                  <a:cubicBezTo>
                    <a:pt x="43" y="18"/>
                    <a:pt x="43" y="18"/>
                    <a:pt x="43" y="19"/>
                  </a:cubicBezTo>
                  <a:cubicBezTo>
                    <a:pt x="44" y="19"/>
                    <a:pt x="44" y="20"/>
                    <a:pt x="44" y="21"/>
                  </a:cubicBezTo>
                  <a:cubicBezTo>
                    <a:pt x="44" y="21"/>
                    <a:pt x="43" y="21"/>
                    <a:pt x="43" y="21"/>
                  </a:cubicBezTo>
                  <a:cubicBezTo>
                    <a:pt x="43" y="21"/>
                    <a:pt x="42" y="21"/>
                    <a:pt x="42" y="21"/>
                  </a:cubicBezTo>
                  <a:cubicBezTo>
                    <a:pt x="41" y="21"/>
                    <a:pt x="41" y="20"/>
                    <a:pt x="41" y="19"/>
                  </a:cubicBezTo>
                  <a:close/>
                  <a:moveTo>
                    <a:pt x="34" y="15"/>
                  </a:moveTo>
                  <a:cubicBezTo>
                    <a:pt x="35" y="15"/>
                    <a:pt x="36" y="16"/>
                    <a:pt x="36" y="18"/>
                  </a:cubicBezTo>
                  <a:cubicBezTo>
                    <a:pt x="36" y="19"/>
                    <a:pt x="35" y="20"/>
                    <a:pt x="34" y="20"/>
                  </a:cubicBezTo>
                  <a:cubicBezTo>
                    <a:pt x="33" y="20"/>
                    <a:pt x="32" y="19"/>
                    <a:pt x="32" y="18"/>
                  </a:cubicBezTo>
                  <a:cubicBezTo>
                    <a:pt x="32" y="16"/>
                    <a:pt x="33" y="15"/>
                    <a:pt x="34" y="15"/>
                  </a:cubicBezTo>
                  <a:close/>
                  <a:moveTo>
                    <a:pt x="15" y="38"/>
                  </a:moveTo>
                  <a:cubicBezTo>
                    <a:pt x="14" y="37"/>
                    <a:pt x="14" y="36"/>
                    <a:pt x="14" y="36"/>
                  </a:cubicBezTo>
                  <a:cubicBezTo>
                    <a:pt x="15" y="35"/>
                    <a:pt x="15" y="35"/>
                    <a:pt x="16" y="35"/>
                  </a:cubicBezTo>
                  <a:cubicBezTo>
                    <a:pt x="16" y="35"/>
                    <a:pt x="16" y="35"/>
                    <a:pt x="16" y="35"/>
                  </a:cubicBezTo>
                  <a:cubicBezTo>
                    <a:pt x="17" y="35"/>
                    <a:pt x="17" y="36"/>
                    <a:pt x="17" y="37"/>
                  </a:cubicBezTo>
                  <a:cubicBezTo>
                    <a:pt x="17" y="37"/>
                    <a:pt x="16" y="38"/>
                    <a:pt x="16" y="38"/>
                  </a:cubicBezTo>
                  <a:cubicBezTo>
                    <a:pt x="16" y="38"/>
                    <a:pt x="15" y="38"/>
                    <a:pt x="15" y="38"/>
                  </a:cubicBezTo>
                  <a:close/>
                  <a:moveTo>
                    <a:pt x="19" y="47"/>
                  </a:moveTo>
                  <a:cubicBezTo>
                    <a:pt x="19" y="47"/>
                    <a:pt x="19" y="47"/>
                    <a:pt x="18" y="47"/>
                  </a:cubicBezTo>
                  <a:cubicBezTo>
                    <a:pt x="17" y="47"/>
                    <a:pt x="17" y="47"/>
                    <a:pt x="16" y="46"/>
                  </a:cubicBezTo>
                  <a:cubicBezTo>
                    <a:pt x="16" y="46"/>
                    <a:pt x="16" y="46"/>
                    <a:pt x="16" y="45"/>
                  </a:cubicBezTo>
                  <a:cubicBezTo>
                    <a:pt x="16" y="45"/>
                    <a:pt x="16" y="45"/>
                    <a:pt x="16" y="45"/>
                  </a:cubicBezTo>
                  <a:cubicBezTo>
                    <a:pt x="16" y="44"/>
                    <a:pt x="16" y="43"/>
                    <a:pt x="17" y="43"/>
                  </a:cubicBezTo>
                  <a:cubicBezTo>
                    <a:pt x="17" y="43"/>
                    <a:pt x="18" y="43"/>
                    <a:pt x="18" y="43"/>
                  </a:cubicBezTo>
                  <a:cubicBezTo>
                    <a:pt x="19" y="43"/>
                    <a:pt x="20" y="43"/>
                    <a:pt x="20" y="44"/>
                  </a:cubicBezTo>
                  <a:cubicBezTo>
                    <a:pt x="21" y="45"/>
                    <a:pt x="21" y="46"/>
                    <a:pt x="19" y="47"/>
                  </a:cubicBezTo>
                  <a:close/>
                  <a:moveTo>
                    <a:pt x="20" y="28"/>
                  </a:moveTo>
                  <a:cubicBezTo>
                    <a:pt x="20" y="29"/>
                    <a:pt x="19" y="29"/>
                    <a:pt x="18" y="29"/>
                  </a:cubicBezTo>
                  <a:cubicBezTo>
                    <a:pt x="18" y="29"/>
                    <a:pt x="17" y="29"/>
                    <a:pt x="17" y="29"/>
                  </a:cubicBezTo>
                  <a:cubicBezTo>
                    <a:pt x="16" y="29"/>
                    <a:pt x="16" y="28"/>
                    <a:pt x="16" y="27"/>
                  </a:cubicBezTo>
                  <a:cubicBezTo>
                    <a:pt x="16" y="27"/>
                    <a:pt x="16" y="27"/>
                    <a:pt x="16" y="26"/>
                  </a:cubicBezTo>
                  <a:cubicBezTo>
                    <a:pt x="16" y="26"/>
                    <a:pt x="16" y="26"/>
                    <a:pt x="16" y="26"/>
                  </a:cubicBezTo>
                  <a:cubicBezTo>
                    <a:pt x="17" y="25"/>
                    <a:pt x="17" y="24"/>
                    <a:pt x="18" y="24"/>
                  </a:cubicBezTo>
                  <a:cubicBezTo>
                    <a:pt x="19" y="24"/>
                    <a:pt x="19" y="24"/>
                    <a:pt x="19" y="25"/>
                  </a:cubicBezTo>
                  <a:cubicBezTo>
                    <a:pt x="21" y="25"/>
                    <a:pt x="21" y="27"/>
                    <a:pt x="20" y="28"/>
                  </a:cubicBezTo>
                  <a:close/>
                  <a:moveTo>
                    <a:pt x="23" y="20"/>
                  </a:moveTo>
                  <a:cubicBezTo>
                    <a:pt x="24" y="19"/>
                    <a:pt x="25" y="19"/>
                    <a:pt x="25" y="19"/>
                  </a:cubicBezTo>
                  <a:cubicBezTo>
                    <a:pt x="25" y="19"/>
                    <a:pt x="25" y="19"/>
                    <a:pt x="25" y="19"/>
                  </a:cubicBezTo>
                  <a:cubicBezTo>
                    <a:pt x="26" y="19"/>
                    <a:pt x="26" y="20"/>
                    <a:pt x="26" y="21"/>
                  </a:cubicBezTo>
                  <a:cubicBezTo>
                    <a:pt x="26" y="21"/>
                    <a:pt x="25" y="22"/>
                    <a:pt x="25" y="22"/>
                  </a:cubicBezTo>
                  <a:cubicBezTo>
                    <a:pt x="25" y="22"/>
                    <a:pt x="24" y="22"/>
                    <a:pt x="24" y="22"/>
                  </a:cubicBezTo>
                  <a:cubicBezTo>
                    <a:pt x="23" y="21"/>
                    <a:pt x="23" y="20"/>
                    <a:pt x="23" y="20"/>
                  </a:cubicBezTo>
                  <a:close/>
                  <a:moveTo>
                    <a:pt x="27" y="53"/>
                  </a:moveTo>
                  <a:cubicBezTo>
                    <a:pt x="26" y="53"/>
                    <a:pt x="26" y="53"/>
                    <a:pt x="25" y="53"/>
                  </a:cubicBezTo>
                  <a:cubicBezTo>
                    <a:pt x="25" y="53"/>
                    <a:pt x="25" y="53"/>
                    <a:pt x="24" y="53"/>
                  </a:cubicBezTo>
                  <a:cubicBezTo>
                    <a:pt x="24" y="53"/>
                    <a:pt x="24" y="52"/>
                    <a:pt x="24" y="51"/>
                  </a:cubicBezTo>
                  <a:cubicBezTo>
                    <a:pt x="24" y="51"/>
                    <a:pt x="25" y="50"/>
                    <a:pt x="25" y="50"/>
                  </a:cubicBezTo>
                  <a:cubicBezTo>
                    <a:pt x="25" y="50"/>
                    <a:pt x="26" y="50"/>
                    <a:pt x="26" y="51"/>
                  </a:cubicBezTo>
                  <a:cubicBezTo>
                    <a:pt x="27" y="51"/>
                    <a:pt x="27" y="52"/>
                    <a:pt x="27" y="53"/>
                  </a:cubicBezTo>
                  <a:close/>
                  <a:moveTo>
                    <a:pt x="34" y="57"/>
                  </a:moveTo>
                  <a:cubicBezTo>
                    <a:pt x="33" y="57"/>
                    <a:pt x="32" y="55"/>
                    <a:pt x="32" y="54"/>
                  </a:cubicBezTo>
                  <a:cubicBezTo>
                    <a:pt x="32" y="53"/>
                    <a:pt x="33" y="52"/>
                    <a:pt x="34" y="52"/>
                  </a:cubicBezTo>
                  <a:cubicBezTo>
                    <a:pt x="35" y="52"/>
                    <a:pt x="36" y="53"/>
                    <a:pt x="36" y="54"/>
                  </a:cubicBezTo>
                  <a:cubicBezTo>
                    <a:pt x="36" y="55"/>
                    <a:pt x="35" y="57"/>
                    <a:pt x="34" y="57"/>
                  </a:cubicBezTo>
                  <a:close/>
                  <a:moveTo>
                    <a:pt x="34" y="44"/>
                  </a:moveTo>
                  <a:cubicBezTo>
                    <a:pt x="29" y="44"/>
                    <a:pt x="26" y="41"/>
                    <a:pt x="26" y="36"/>
                  </a:cubicBezTo>
                  <a:cubicBezTo>
                    <a:pt x="26" y="31"/>
                    <a:pt x="29" y="27"/>
                    <a:pt x="34" y="27"/>
                  </a:cubicBezTo>
                  <a:cubicBezTo>
                    <a:pt x="39" y="27"/>
                    <a:pt x="42" y="31"/>
                    <a:pt x="42" y="36"/>
                  </a:cubicBezTo>
                  <a:cubicBezTo>
                    <a:pt x="42" y="41"/>
                    <a:pt x="39" y="44"/>
                    <a:pt x="34" y="44"/>
                  </a:cubicBezTo>
                  <a:close/>
                  <a:moveTo>
                    <a:pt x="45" y="52"/>
                  </a:moveTo>
                  <a:cubicBezTo>
                    <a:pt x="44" y="53"/>
                    <a:pt x="43" y="53"/>
                    <a:pt x="43" y="53"/>
                  </a:cubicBezTo>
                  <a:cubicBezTo>
                    <a:pt x="43" y="53"/>
                    <a:pt x="43" y="53"/>
                    <a:pt x="43" y="53"/>
                  </a:cubicBezTo>
                  <a:cubicBezTo>
                    <a:pt x="42" y="52"/>
                    <a:pt x="42" y="51"/>
                    <a:pt x="42" y="51"/>
                  </a:cubicBezTo>
                  <a:cubicBezTo>
                    <a:pt x="42" y="50"/>
                    <a:pt x="43" y="50"/>
                    <a:pt x="43" y="50"/>
                  </a:cubicBezTo>
                  <a:cubicBezTo>
                    <a:pt x="43" y="50"/>
                    <a:pt x="44" y="50"/>
                    <a:pt x="44" y="50"/>
                  </a:cubicBezTo>
                  <a:cubicBezTo>
                    <a:pt x="45" y="51"/>
                    <a:pt x="45" y="51"/>
                    <a:pt x="45" y="52"/>
                  </a:cubicBezTo>
                  <a:close/>
                  <a:moveTo>
                    <a:pt x="49" y="25"/>
                  </a:moveTo>
                  <a:cubicBezTo>
                    <a:pt x="49" y="24"/>
                    <a:pt x="49" y="24"/>
                    <a:pt x="50" y="24"/>
                  </a:cubicBezTo>
                  <a:cubicBezTo>
                    <a:pt x="51" y="24"/>
                    <a:pt x="51" y="25"/>
                    <a:pt x="52" y="26"/>
                  </a:cubicBezTo>
                  <a:cubicBezTo>
                    <a:pt x="52" y="26"/>
                    <a:pt x="52" y="26"/>
                    <a:pt x="52" y="26"/>
                  </a:cubicBezTo>
                  <a:cubicBezTo>
                    <a:pt x="52" y="27"/>
                    <a:pt x="52" y="27"/>
                    <a:pt x="52" y="27"/>
                  </a:cubicBezTo>
                  <a:cubicBezTo>
                    <a:pt x="52" y="28"/>
                    <a:pt x="52" y="29"/>
                    <a:pt x="51" y="29"/>
                  </a:cubicBezTo>
                  <a:cubicBezTo>
                    <a:pt x="51" y="29"/>
                    <a:pt x="50" y="29"/>
                    <a:pt x="50" y="29"/>
                  </a:cubicBezTo>
                  <a:cubicBezTo>
                    <a:pt x="49" y="29"/>
                    <a:pt x="48" y="29"/>
                    <a:pt x="48" y="28"/>
                  </a:cubicBezTo>
                  <a:cubicBezTo>
                    <a:pt x="47" y="27"/>
                    <a:pt x="47" y="25"/>
                    <a:pt x="49" y="25"/>
                  </a:cubicBezTo>
                  <a:close/>
                  <a:moveTo>
                    <a:pt x="52" y="45"/>
                  </a:moveTo>
                  <a:cubicBezTo>
                    <a:pt x="52" y="46"/>
                    <a:pt x="52" y="46"/>
                    <a:pt x="52" y="46"/>
                  </a:cubicBezTo>
                  <a:cubicBezTo>
                    <a:pt x="51" y="47"/>
                    <a:pt x="51" y="47"/>
                    <a:pt x="50" y="47"/>
                  </a:cubicBezTo>
                  <a:cubicBezTo>
                    <a:pt x="49" y="47"/>
                    <a:pt x="49" y="47"/>
                    <a:pt x="49" y="47"/>
                  </a:cubicBezTo>
                  <a:cubicBezTo>
                    <a:pt x="47" y="46"/>
                    <a:pt x="47" y="45"/>
                    <a:pt x="48" y="44"/>
                  </a:cubicBezTo>
                  <a:cubicBezTo>
                    <a:pt x="48" y="43"/>
                    <a:pt x="49" y="43"/>
                    <a:pt x="50" y="43"/>
                  </a:cubicBezTo>
                  <a:cubicBezTo>
                    <a:pt x="50" y="43"/>
                    <a:pt x="51" y="43"/>
                    <a:pt x="51" y="43"/>
                  </a:cubicBezTo>
                  <a:cubicBezTo>
                    <a:pt x="52" y="43"/>
                    <a:pt x="52" y="44"/>
                    <a:pt x="52" y="45"/>
                  </a:cubicBezTo>
                  <a:cubicBezTo>
                    <a:pt x="52" y="45"/>
                    <a:pt x="52" y="45"/>
                    <a:pt x="52" y="45"/>
                  </a:cubicBezTo>
                  <a:close/>
                  <a:moveTo>
                    <a:pt x="54" y="36"/>
                  </a:moveTo>
                  <a:cubicBezTo>
                    <a:pt x="53" y="37"/>
                    <a:pt x="53" y="37"/>
                    <a:pt x="52" y="37"/>
                  </a:cubicBezTo>
                  <a:cubicBezTo>
                    <a:pt x="52" y="37"/>
                    <a:pt x="52" y="37"/>
                    <a:pt x="51" y="37"/>
                  </a:cubicBezTo>
                  <a:cubicBezTo>
                    <a:pt x="51" y="36"/>
                    <a:pt x="51" y="36"/>
                    <a:pt x="51" y="35"/>
                  </a:cubicBezTo>
                  <a:cubicBezTo>
                    <a:pt x="51" y="34"/>
                    <a:pt x="52" y="34"/>
                    <a:pt x="52" y="34"/>
                  </a:cubicBezTo>
                  <a:cubicBezTo>
                    <a:pt x="52" y="34"/>
                    <a:pt x="53" y="34"/>
                    <a:pt x="53" y="34"/>
                  </a:cubicBezTo>
                  <a:cubicBezTo>
                    <a:pt x="54" y="35"/>
                    <a:pt x="54" y="36"/>
                    <a:pt x="54" y="36"/>
                  </a:cubicBezTo>
                  <a:close/>
                </a:path>
              </a:pathLst>
            </a:custGeom>
            <a:solidFill>
              <a:schemeClr val="accent5"/>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chemeClr val="tx1">
                    <a:lumMod val="75000"/>
                    <a:lumOff val="25000"/>
                  </a:schemeClr>
                </a:solidFill>
                <a:latin typeface="Arial"/>
                <a:ea typeface="Arial"/>
                <a:cs typeface="Arial"/>
                <a:sym typeface="Arial"/>
              </a:endParaRPr>
            </a:p>
          </p:txBody>
        </p:sp>
        <p:sp>
          <p:nvSpPr>
            <p:cNvPr id="519" name="Google Shape;519;p95"/>
            <p:cNvSpPr/>
            <p:nvPr/>
          </p:nvSpPr>
          <p:spPr>
            <a:xfrm>
              <a:off x="3683000" y="1865313"/>
              <a:ext cx="236538" cy="241300"/>
            </a:xfrm>
            <a:custGeom>
              <a:avLst/>
              <a:gdLst/>
              <a:ahLst/>
              <a:cxnLst/>
              <a:rect l="l" t="t" r="r" b="b"/>
              <a:pathLst>
                <a:path w="63" h="64" extrusionOk="0">
                  <a:moveTo>
                    <a:pt x="0" y="37"/>
                  </a:moveTo>
                  <a:cubicBezTo>
                    <a:pt x="0" y="38"/>
                    <a:pt x="1" y="39"/>
                    <a:pt x="1" y="40"/>
                  </a:cubicBezTo>
                  <a:cubicBezTo>
                    <a:pt x="9" y="39"/>
                    <a:pt x="9" y="39"/>
                    <a:pt x="9" y="39"/>
                  </a:cubicBezTo>
                  <a:cubicBezTo>
                    <a:pt x="9" y="40"/>
                    <a:pt x="9" y="41"/>
                    <a:pt x="9" y="41"/>
                  </a:cubicBezTo>
                  <a:cubicBezTo>
                    <a:pt x="3" y="45"/>
                    <a:pt x="3" y="45"/>
                    <a:pt x="3" y="45"/>
                  </a:cubicBezTo>
                  <a:cubicBezTo>
                    <a:pt x="3" y="46"/>
                    <a:pt x="4" y="47"/>
                    <a:pt x="4" y="48"/>
                  </a:cubicBezTo>
                  <a:cubicBezTo>
                    <a:pt x="5" y="49"/>
                    <a:pt x="5" y="50"/>
                    <a:pt x="6" y="50"/>
                  </a:cubicBezTo>
                  <a:cubicBezTo>
                    <a:pt x="12" y="46"/>
                    <a:pt x="12" y="46"/>
                    <a:pt x="12" y="46"/>
                  </a:cubicBezTo>
                  <a:cubicBezTo>
                    <a:pt x="13" y="47"/>
                    <a:pt x="13" y="48"/>
                    <a:pt x="14" y="48"/>
                  </a:cubicBezTo>
                  <a:cubicBezTo>
                    <a:pt x="9" y="54"/>
                    <a:pt x="9" y="54"/>
                    <a:pt x="9" y="54"/>
                  </a:cubicBezTo>
                  <a:cubicBezTo>
                    <a:pt x="10" y="55"/>
                    <a:pt x="10" y="56"/>
                    <a:pt x="11" y="56"/>
                  </a:cubicBezTo>
                  <a:cubicBezTo>
                    <a:pt x="12" y="57"/>
                    <a:pt x="13" y="58"/>
                    <a:pt x="14" y="58"/>
                  </a:cubicBezTo>
                  <a:cubicBezTo>
                    <a:pt x="19" y="52"/>
                    <a:pt x="19" y="52"/>
                    <a:pt x="19" y="52"/>
                  </a:cubicBezTo>
                  <a:cubicBezTo>
                    <a:pt x="19" y="53"/>
                    <a:pt x="20" y="53"/>
                    <a:pt x="21" y="53"/>
                  </a:cubicBezTo>
                  <a:cubicBezTo>
                    <a:pt x="18" y="61"/>
                    <a:pt x="18" y="61"/>
                    <a:pt x="18" y="61"/>
                  </a:cubicBezTo>
                  <a:cubicBezTo>
                    <a:pt x="19" y="61"/>
                    <a:pt x="20" y="62"/>
                    <a:pt x="21" y="62"/>
                  </a:cubicBezTo>
                  <a:cubicBezTo>
                    <a:pt x="22" y="62"/>
                    <a:pt x="23" y="63"/>
                    <a:pt x="24" y="63"/>
                  </a:cubicBezTo>
                  <a:cubicBezTo>
                    <a:pt x="26" y="55"/>
                    <a:pt x="26" y="55"/>
                    <a:pt x="26" y="55"/>
                  </a:cubicBezTo>
                  <a:cubicBezTo>
                    <a:pt x="27" y="56"/>
                    <a:pt x="28" y="56"/>
                    <a:pt x="29" y="56"/>
                  </a:cubicBezTo>
                  <a:cubicBezTo>
                    <a:pt x="29" y="64"/>
                    <a:pt x="29" y="64"/>
                    <a:pt x="29" y="64"/>
                  </a:cubicBezTo>
                  <a:cubicBezTo>
                    <a:pt x="30" y="64"/>
                    <a:pt x="31" y="64"/>
                    <a:pt x="32" y="64"/>
                  </a:cubicBezTo>
                  <a:cubicBezTo>
                    <a:pt x="33" y="64"/>
                    <a:pt x="34" y="64"/>
                    <a:pt x="35" y="64"/>
                  </a:cubicBezTo>
                  <a:cubicBezTo>
                    <a:pt x="35" y="56"/>
                    <a:pt x="35" y="56"/>
                    <a:pt x="35" y="56"/>
                  </a:cubicBezTo>
                  <a:cubicBezTo>
                    <a:pt x="35" y="56"/>
                    <a:pt x="36" y="56"/>
                    <a:pt x="37" y="55"/>
                  </a:cubicBezTo>
                  <a:cubicBezTo>
                    <a:pt x="40" y="63"/>
                    <a:pt x="40" y="63"/>
                    <a:pt x="40" y="63"/>
                  </a:cubicBezTo>
                  <a:cubicBezTo>
                    <a:pt x="41" y="63"/>
                    <a:pt x="42" y="62"/>
                    <a:pt x="43" y="62"/>
                  </a:cubicBezTo>
                  <a:cubicBezTo>
                    <a:pt x="43" y="62"/>
                    <a:pt x="44" y="61"/>
                    <a:pt x="45" y="61"/>
                  </a:cubicBezTo>
                  <a:cubicBezTo>
                    <a:pt x="43" y="53"/>
                    <a:pt x="43" y="53"/>
                    <a:pt x="43" y="53"/>
                  </a:cubicBezTo>
                  <a:cubicBezTo>
                    <a:pt x="43" y="53"/>
                    <a:pt x="44" y="53"/>
                    <a:pt x="45" y="52"/>
                  </a:cubicBezTo>
                  <a:cubicBezTo>
                    <a:pt x="50" y="58"/>
                    <a:pt x="50" y="58"/>
                    <a:pt x="50" y="58"/>
                  </a:cubicBezTo>
                  <a:cubicBezTo>
                    <a:pt x="51" y="58"/>
                    <a:pt x="51" y="57"/>
                    <a:pt x="52" y="56"/>
                  </a:cubicBezTo>
                  <a:cubicBezTo>
                    <a:pt x="53" y="56"/>
                    <a:pt x="54" y="55"/>
                    <a:pt x="54" y="54"/>
                  </a:cubicBezTo>
                  <a:cubicBezTo>
                    <a:pt x="49" y="48"/>
                    <a:pt x="49" y="48"/>
                    <a:pt x="49" y="48"/>
                  </a:cubicBezTo>
                  <a:cubicBezTo>
                    <a:pt x="50" y="48"/>
                    <a:pt x="50" y="47"/>
                    <a:pt x="51" y="46"/>
                  </a:cubicBezTo>
                  <a:cubicBezTo>
                    <a:pt x="58" y="50"/>
                    <a:pt x="58" y="50"/>
                    <a:pt x="58" y="50"/>
                  </a:cubicBezTo>
                  <a:cubicBezTo>
                    <a:pt x="58" y="50"/>
                    <a:pt x="59" y="49"/>
                    <a:pt x="59" y="48"/>
                  </a:cubicBezTo>
                  <a:cubicBezTo>
                    <a:pt x="60" y="47"/>
                    <a:pt x="60" y="46"/>
                    <a:pt x="61" y="45"/>
                  </a:cubicBezTo>
                  <a:cubicBezTo>
                    <a:pt x="54" y="41"/>
                    <a:pt x="54" y="41"/>
                    <a:pt x="54" y="41"/>
                  </a:cubicBezTo>
                  <a:cubicBezTo>
                    <a:pt x="54" y="41"/>
                    <a:pt x="54" y="40"/>
                    <a:pt x="55" y="39"/>
                  </a:cubicBezTo>
                  <a:cubicBezTo>
                    <a:pt x="62" y="40"/>
                    <a:pt x="62" y="40"/>
                    <a:pt x="62" y="40"/>
                  </a:cubicBezTo>
                  <a:cubicBezTo>
                    <a:pt x="63" y="39"/>
                    <a:pt x="63" y="38"/>
                    <a:pt x="63" y="37"/>
                  </a:cubicBezTo>
                  <a:cubicBezTo>
                    <a:pt x="63" y="36"/>
                    <a:pt x="63" y="35"/>
                    <a:pt x="63" y="34"/>
                  </a:cubicBezTo>
                  <a:cubicBezTo>
                    <a:pt x="56" y="33"/>
                    <a:pt x="56" y="33"/>
                    <a:pt x="56" y="33"/>
                  </a:cubicBezTo>
                  <a:cubicBezTo>
                    <a:pt x="56" y="33"/>
                    <a:pt x="56" y="32"/>
                    <a:pt x="56" y="32"/>
                  </a:cubicBezTo>
                  <a:cubicBezTo>
                    <a:pt x="56" y="32"/>
                    <a:pt x="56" y="31"/>
                    <a:pt x="56" y="31"/>
                  </a:cubicBezTo>
                  <a:cubicBezTo>
                    <a:pt x="63" y="29"/>
                    <a:pt x="63" y="29"/>
                    <a:pt x="63" y="29"/>
                  </a:cubicBezTo>
                  <a:cubicBezTo>
                    <a:pt x="63" y="28"/>
                    <a:pt x="63" y="27"/>
                    <a:pt x="63" y="26"/>
                  </a:cubicBezTo>
                  <a:cubicBezTo>
                    <a:pt x="63" y="25"/>
                    <a:pt x="63" y="24"/>
                    <a:pt x="62" y="23"/>
                  </a:cubicBezTo>
                  <a:cubicBezTo>
                    <a:pt x="55" y="25"/>
                    <a:pt x="55" y="25"/>
                    <a:pt x="55" y="25"/>
                  </a:cubicBezTo>
                  <a:cubicBezTo>
                    <a:pt x="54" y="24"/>
                    <a:pt x="54" y="23"/>
                    <a:pt x="54" y="23"/>
                  </a:cubicBezTo>
                  <a:cubicBezTo>
                    <a:pt x="61" y="19"/>
                    <a:pt x="61" y="19"/>
                    <a:pt x="61" y="19"/>
                  </a:cubicBezTo>
                  <a:cubicBezTo>
                    <a:pt x="60" y="18"/>
                    <a:pt x="60" y="17"/>
                    <a:pt x="59" y="16"/>
                  </a:cubicBezTo>
                  <a:cubicBezTo>
                    <a:pt x="59" y="15"/>
                    <a:pt x="58" y="14"/>
                    <a:pt x="58" y="14"/>
                  </a:cubicBezTo>
                  <a:cubicBezTo>
                    <a:pt x="51" y="17"/>
                    <a:pt x="51" y="17"/>
                    <a:pt x="51" y="17"/>
                  </a:cubicBezTo>
                  <a:cubicBezTo>
                    <a:pt x="50" y="17"/>
                    <a:pt x="50" y="16"/>
                    <a:pt x="49" y="16"/>
                  </a:cubicBezTo>
                  <a:cubicBezTo>
                    <a:pt x="54" y="10"/>
                    <a:pt x="54" y="10"/>
                    <a:pt x="54" y="10"/>
                  </a:cubicBezTo>
                  <a:cubicBezTo>
                    <a:pt x="54" y="9"/>
                    <a:pt x="53" y="8"/>
                    <a:pt x="52" y="8"/>
                  </a:cubicBezTo>
                  <a:cubicBezTo>
                    <a:pt x="51" y="7"/>
                    <a:pt x="51" y="6"/>
                    <a:pt x="50" y="6"/>
                  </a:cubicBezTo>
                  <a:cubicBezTo>
                    <a:pt x="45" y="12"/>
                    <a:pt x="45" y="12"/>
                    <a:pt x="45" y="12"/>
                  </a:cubicBezTo>
                  <a:cubicBezTo>
                    <a:pt x="44" y="11"/>
                    <a:pt x="43" y="11"/>
                    <a:pt x="43" y="11"/>
                  </a:cubicBezTo>
                  <a:cubicBezTo>
                    <a:pt x="45" y="3"/>
                    <a:pt x="45" y="3"/>
                    <a:pt x="45" y="3"/>
                  </a:cubicBezTo>
                  <a:cubicBezTo>
                    <a:pt x="44" y="3"/>
                    <a:pt x="43" y="2"/>
                    <a:pt x="43" y="2"/>
                  </a:cubicBezTo>
                  <a:cubicBezTo>
                    <a:pt x="42" y="2"/>
                    <a:pt x="41" y="1"/>
                    <a:pt x="40" y="1"/>
                  </a:cubicBezTo>
                  <a:cubicBezTo>
                    <a:pt x="37" y="8"/>
                    <a:pt x="37" y="8"/>
                    <a:pt x="37" y="8"/>
                  </a:cubicBezTo>
                  <a:cubicBezTo>
                    <a:pt x="36" y="8"/>
                    <a:pt x="35" y="8"/>
                    <a:pt x="35" y="8"/>
                  </a:cubicBezTo>
                  <a:cubicBezTo>
                    <a:pt x="35" y="0"/>
                    <a:pt x="35" y="0"/>
                    <a:pt x="35" y="0"/>
                  </a:cubicBezTo>
                  <a:cubicBezTo>
                    <a:pt x="34" y="0"/>
                    <a:pt x="33" y="0"/>
                    <a:pt x="32" y="0"/>
                  </a:cubicBezTo>
                  <a:cubicBezTo>
                    <a:pt x="31" y="0"/>
                    <a:pt x="30" y="0"/>
                    <a:pt x="29" y="0"/>
                  </a:cubicBezTo>
                  <a:cubicBezTo>
                    <a:pt x="29" y="8"/>
                    <a:pt x="29" y="8"/>
                    <a:pt x="29" y="8"/>
                  </a:cubicBezTo>
                  <a:cubicBezTo>
                    <a:pt x="28" y="8"/>
                    <a:pt x="27" y="8"/>
                    <a:pt x="26" y="8"/>
                  </a:cubicBezTo>
                  <a:cubicBezTo>
                    <a:pt x="24" y="1"/>
                    <a:pt x="24" y="1"/>
                    <a:pt x="24" y="1"/>
                  </a:cubicBezTo>
                  <a:cubicBezTo>
                    <a:pt x="23" y="1"/>
                    <a:pt x="22" y="2"/>
                    <a:pt x="21" y="2"/>
                  </a:cubicBezTo>
                  <a:cubicBezTo>
                    <a:pt x="20" y="2"/>
                    <a:pt x="19" y="3"/>
                    <a:pt x="18" y="3"/>
                  </a:cubicBezTo>
                  <a:cubicBezTo>
                    <a:pt x="21" y="11"/>
                    <a:pt x="21" y="11"/>
                    <a:pt x="21" y="11"/>
                  </a:cubicBezTo>
                  <a:cubicBezTo>
                    <a:pt x="20" y="11"/>
                    <a:pt x="19" y="11"/>
                    <a:pt x="19" y="12"/>
                  </a:cubicBezTo>
                  <a:cubicBezTo>
                    <a:pt x="14" y="6"/>
                    <a:pt x="14" y="6"/>
                    <a:pt x="14" y="6"/>
                  </a:cubicBezTo>
                  <a:cubicBezTo>
                    <a:pt x="13" y="6"/>
                    <a:pt x="12" y="7"/>
                    <a:pt x="11" y="8"/>
                  </a:cubicBezTo>
                  <a:cubicBezTo>
                    <a:pt x="10" y="8"/>
                    <a:pt x="10" y="9"/>
                    <a:pt x="9" y="10"/>
                  </a:cubicBezTo>
                  <a:cubicBezTo>
                    <a:pt x="14" y="16"/>
                    <a:pt x="14" y="16"/>
                    <a:pt x="14" y="16"/>
                  </a:cubicBezTo>
                  <a:cubicBezTo>
                    <a:pt x="13" y="16"/>
                    <a:pt x="13" y="17"/>
                    <a:pt x="12" y="17"/>
                  </a:cubicBezTo>
                  <a:cubicBezTo>
                    <a:pt x="6" y="14"/>
                    <a:pt x="6" y="14"/>
                    <a:pt x="6" y="14"/>
                  </a:cubicBezTo>
                  <a:cubicBezTo>
                    <a:pt x="5" y="14"/>
                    <a:pt x="5" y="15"/>
                    <a:pt x="4" y="16"/>
                  </a:cubicBezTo>
                  <a:cubicBezTo>
                    <a:pt x="4" y="17"/>
                    <a:pt x="3" y="18"/>
                    <a:pt x="3" y="19"/>
                  </a:cubicBezTo>
                  <a:cubicBezTo>
                    <a:pt x="9" y="23"/>
                    <a:pt x="9" y="23"/>
                    <a:pt x="9" y="23"/>
                  </a:cubicBezTo>
                  <a:cubicBezTo>
                    <a:pt x="9" y="23"/>
                    <a:pt x="9" y="24"/>
                    <a:pt x="9" y="25"/>
                  </a:cubicBezTo>
                  <a:cubicBezTo>
                    <a:pt x="1" y="23"/>
                    <a:pt x="1" y="23"/>
                    <a:pt x="1" y="23"/>
                  </a:cubicBezTo>
                  <a:cubicBezTo>
                    <a:pt x="1" y="24"/>
                    <a:pt x="0" y="25"/>
                    <a:pt x="0" y="26"/>
                  </a:cubicBezTo>
                  <a:cubicBezTo>
                    <a:pt x="0" y="27"/>
                    <a:pt x="0" y="28"/>
                    <a:pt x="0" y="29"/>
                  </a:cubicBezTo>
                  <a:cubicBezTo>
                    <a:pt x="8" y="31"/>
                    <a:pt x="8" y="31"/>
                    <a:pt x="8" y="31"/>
                  </a:cubicBezTo>
                  <a:cubicBezTo>
                    <a:pt x="8" y="31"/>
                    <a:pt x="8" y="32"/>
                    <a:pt x="8" y="32"/>
                  </a:cubicBezTo>
                  <a:cubicBezTo>
                    <a:pt x="8" y="32"/>
                    <a:pt x="8" y="33"/>
                    <a:pt x="8" y="33"/>
                  </a:cubicBezTo>
                  <a:cubicBezTo>
                    <a:pt x="0" y="34"/>
                    <a:pt x="0" y="34"/>
                    <a:pt x="0" y="34"/>
                  </a:cubicBezTo>
                  <a:cubicBezTo>
                    <a:pt x="0" y="35"/>
                    <a:pt x="0" y="36"/>
                    <a:pt x="0" y="37"/>
                  </a:cubicBezTo>
                  <a:close/>
                  <a:moveTo>
                    <a:pt x="32" y="17"/>
                  </a:moveTo>
                  <a:cubicBezTo>
                    <a:pt x="40" y="17"/>
                    <a:pt x="46" y="24"/>
                    <a:pt x="46" y="32"/>
                  </a:cubicBezTo>
                  <a:cubicBezTo>
                    <a:pt x="46" y="40"/>
                    <a:pt x="40" y="46"/>
                    <a:pt x="32" y="46"/>
                  </a:cubicBezTo>
                  <a:cubicBezTo>
                    <a:pt x="24" y="46"/>
                    <a:pt x="17" y="40"/>
                    <a:pt x="17" y="32"/>
                  </a:cubicBezTo>
                  <a:cubicBezTo>
                    <a:pt x="17" y="24"/>
                    <a:pt x="24" y="17"/>
                    <a:pt x="32" y="17"/>
                  </a:cubicBezTo>
                  <a:close/>
                </a:path>
              </a:pathLst>
            </a:custGeom>
            <a:solidFill>
              <a:schemeClr val="accent5"/>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chemeClr val="tx1">
                    <a:lumMod val="75000"/>
                    <a:lumOff val="25000"/>
                  </a:schemeClr>
                </a:solidFill>
                <a:latin typeface="Arial"/>
                <a:ea typeface="Arial"/>
                <a:cs typeface="Arial"/>
                <a:sym typeface="Arial"/>
              </a:endParaRPr>
            </a:p>
          </p:txBody>
        </p:sp>
        <p:sp>
          <p:nvSpPr>
            <p:cNvPr id="520" name="Google Shape;520;p95"/>
            <p:cNvSpPr/>
            <p:nvPr/>
          </p:nvSpPr>
          <p:spPr>
            <a:xfrm>
              <a:off x="4232275" y="2408238"/>
              <a:ext cx="252413" cy="252413"/>
            </a:xfrm>
            <a:custGeom>
              <a:avLst/>
              <a:gdLst/>
              <a:ahLst/>
              <a:cxnLst/>
              <a:rect l="l" t="t" r="r" b="b"/>
              <a:pathLst>
                <a:path w="67" h="67" extrusionOk="0">
                  <a:moveTo>
                    <a:pt x="65" y="24"/>
                  </a:moveTo>
                  <a:cubicBezTo>
                    <a:pt x="62" y="25"/>
                    <a:pt x="62" y="25"/>
                    <a:pt x="62" y="25"/>
                  </a:cubicBezTo>
                  <a:cubicBezTo>
                    <a:pt x="61" y="24"/>
                    <a:pt x="61" y="23"/>
                    <a:pt x="61" y="22"/>
                  </a:cubicBezTo>
                  <a:cubicBezTo>
                    <a:pt x="64" y="20"/>
                    <a:pt x="64" y="20"/>
                    <a:pt x="64" y="20"/>
                  </a:cubicBezTo>
                  <a:cubicBezTo>
                    <a:pt x="63" y="18"/>
                    <a:pt x="62" y="16"/>
                    <a:pt x="60" y="14"/>
                  </a:cubicBezTo>
                  <a:cubicBezTo>
                    <a:pt x="57" y="16"/>
                    <a:pt x="57" y="16"/>
                    <a:pt x="57" y="16"/>
                  </a:cubicBezTo>
                  <a:cubicBezTo>
                    <a:pt x="56" y="15"/>
                    <a:pt x="56" y="14"/>
                    <a:pt x="55" y="14"/>
                  </a:cubicBezTo>
                  <a:cubicBezTo>
                    <a:pt x="58" y="11"/>
                    <a:pt x="58" y="11"/>
                    <a:pt x="58" y="11"/>
                  </a:cubicBezTo>
                  <a:cubicBezTo>
                    <a:pt x="56" y="9"/>
                    <a:pt x="54" y="7"/>
                    <a:pt x="52" y="6"/>
                  </a:cubicBezTo>
                  <a:cubicBezTo>
                    <a:pt x="50" y="8"/>
                    <a:pt x="50" y="8"/>
                    <a:pt x="50" y="8"/>
                  </a:cubicBezTo>
                  <a:cubicBezTo>
                    <a:pt x="49" y="9"/>
                    <a:pt x="49" y="9"/>
                    <a:pt x="49" y="9"/>
                  </a:cubicBezTo>
                  <a:cubicBezTo>
                    <a:pt x="49" y="8"/>
                    <a:pt x="48" y="8"/>
                    <a:pt x="47" y="7"/>
                  </a:cubicBezTo>
                  <a:cubicBezTo>
                    <a:pt x="48" y="4"/>
                    <a:pt x="48" y="4"/>
                    <a:pt x="48" y="4"/>
                  </a:cubicBezTo>
                  <a:cubicBezTo>
                    <a:pt x="47" y="3"/>
                    <a:pt x="45" y="2"/>
                    <a:pt x="43" y="2"/>
                  </a:cubicBezTo>
                  <a:cubicBezTo>
                    <a:pt x="43" y="2"/>
                    <a:pt x="42" y="1"/>
                    <a:pt x="41" y="1"/>
                  </a:cubicBezTo>
                  <a:cubicBezTo>
                    <a:pt x="40" y="5"/>
                    <a:pt x="40" y="5"/>
                    <a:pt x="40" y="5"/>
                  </a:cubicBezTo>
                  <a:cubicBezTo>
                    <a:pt x="40" y="5"/>
                    <a:pt x="40" y="5"/>
                    <a:pt x="40" y="5"/>
                  </a:cubicBezTo>
                  <a:cubicBezTo>
                    <a:pt x="39" y="5"/>
                    <a:pt x="38" y="4"/>
                    <a:pt x="37" y="4"/>
                  </a:cubicBezTo>
                  <a:cubicBezTo>
                    <a:pt x="37" y="1"/>
                    <a:pt x="37" y="1"/>
                    <a:pt x="37" y="1"/>
                  </a:cubicBezTo>
                  <a:cubicBezTo>
                    <a:pt x="36" y="0"/>
                    <a:pt x="35" y="0"/>
                    <a:pt x="33" y="0"/>
                  </a:cubicBezTo>
                  <a:cubicBezTo>
                    <a:pt x="32" y="0"/>
                    <a:pt x="31" y="0"/>
                    <a:pt x="30" y="1"/>
                  </a:cubicBezTo>
                  <a:cubicBezTo>
                    <a:pt x="30" y="4"/>
                    <a:pt x="30" y="4"/>
                    <a:pt x="30" y="4"/>
                  </a:cubicBezTo>
                  <a:cubicBezTo>
                    <a:pt x="29" y="4"/>
                    <a:pt x="28" y="5"/>
                    <a:pt x="27" y="5"/>
                  </a:cubicBezTo>
                  <a:cubicBezTo>
                    <a:pt x="27" y="5"/>
                    <a:pt x="27" y="5"/>
                    <a:pt x="27" y="5"/>
                  </a:cubicBezTo>
                  <a:cubicBezTo>
                    <a:pt x="26" y="1"/>
                    <a:pt x="26" y="1"/>
                    <a:pt x="26" y="1"/>
                  </a:cubicBezTo>
                  <a:cubicBezTo>
                    <a:pt x="25" y="1"/>
                    <a:pt x="24" y="2"/>
                    <a:pt x="24" y="2"/>
                  </a:cubicBezTo>
                  <a:cubicBezTo>
                    <a:pt x="22" y="2"/>
                    <a:pt x="20" y="3"/>
                    <a:pt x="19" y="4"/>
                  </a:cubicBezTo>
                  <a:cubicBezTo>
                    <a:pt x="20" y="7"/>
                    <a:pt x="20" y="7"/>
                    <a:pt x="20" y="7"/>
                  </a:cubicBezTo>
                  <a:cubicBezTo>
                    <a:pt x="19" y="8"/>
                    <a:pt x="18" y="8"/>
                    <a:pt x="18" y="9"/>
                  </a:cubicBezTo>
                  <a:cubicBezTo>
                    <a:pt x="17" y="8"/>
                    <a:pt x="17" y="8"/>
                    <a:pt x="17" y="8"/>
                  </a:cubicBezTo>
                  <a:cubicBezTo>
                    <a:pt x="15" y="6"/>
                    <a:pt x="15" y="6"/>
                    <a:pt x="15" y="6"/>
                  </a:cubicBezTo>
                  <a:cubicBezTo>
                    <a:pt x="13" y="7"/>
                    <a:pt x="11" y="9"/>
                    <a:pt x="9" y="11"/>
                  </a:cubicBezTo>
                  <a:cubicBezTo>
                    <a:pt x="12" y="14"/>
                    <a:pt x="12" y="14"/>
                    <a:pt x="12" y="14"/>
                  </a:cubicBezTo>
                  <a:cubicBezTo>
                    <a:pt x="11" y="14"/>
                    <a:pt x="11" y="15"/>
                    <a:pt x="10" y="16"/>
                  </a:cubicBezTo>
                  <a:cubicBezTo>
                    <a:pt x="7" y="14"/>
                    <a:pt x="7" y="14"/>
                    <a:pt x="7" y="14"/>
                  </a:cubicBezTo>
                  <a:cubicBezTo>
                    <a:pt x="5" y="16"/>
                    <a:pt x="4" y="18"/>
                    <a:pt x="3" y="20"/>
                  </a:cubicBezTo>
                  <a:cubicBezTo>
                    <a:pt x="6" y="22"/>
                    <a:pt x="6" y="22"/>
                    <a:pt x="6" y="22"/>
                  </a:cubicBezTo>
                  <a:cubicBezTo>
                    <a:pt x="6" y="23"/>
                    <a:pt x="6" y="24"/>
                    <a:pt x="5" y="25"/>
                  </a:cubicBezTo>
                  <a:cubicBezTo>
                    <a:pt x="2" y="24"/>
                    <a:pt x="2" y="24"/>
                    <a:pt x="2" y="24"/>
                  </a:cubicBezTo>
                  <a:cubicBezTo>
                    <a:pt x="1" y="26"/>
                    <a:pt x="1" y="29"/>
                    <a:pt x="0" y="31"/>
                  </a:cubicBezTo>
                  <a:cubicBezTo>
                    <a:pt x="4" y="32"/>
                    <a:pt x="4" y="32"/>
                    <a:pt x="4" y="32"/>
                  </a:cubicBezTo>
                  <a:cubicBezTo>
                    <a:pt x="4" y="33"/>
                    <a:pt x="4" y="33"/>
                    <a:pt x="4" y="34"/>
                  </a:cubicBezTo>
                  <a:cubicBezTo>
                    <a:pt x="4" y="34"/>
                    <a:pt x="4" y="34"/>
                    <a:pt x="4" y="35"/>
                  </a:cubicBezTo>
                  <a:cubicBezTo>
                    <a:pt x="0" y="36"/>
                    <a:pt x="0" y="36"/>
                    <a:pt x="0" y="36"/>
                  </a:cubicBezTo>
                  <a:cubicBezTo>
                    <a:pt x="1" y="38"/>
                    <a:pt x="1" y="41"/>
                    <a:pt x="2" y="43"/>
                  </a:cubicBezTo>
                  <a:cubicBezTo>
                    <a:pt x="5" y="42"/>
                    <a:pt x="5" y="42"/>
                    <a:pt x="5" y="42"/>
                  </a:cubicBezTo>
                  <a:cubicBezTo>
                    <a:pt x="6" y="43"/>
                    <a:pt x="6" y="44"/>
                    <a:pt x="6" y="45"/>
                  </a:cubicBezTo>
                  <a:cubicBezTo>
                    <a:pt x="3" y="47"/>
                    <a:pt x="3" y="47"/>
                    <a:pt x="3" y="47"/>
                  </a:cubicBezTo>
                  <a:cubicBezTo>
                    <a:pt x="4" y="49"/>
                    <a:pt x="5" y="51"/>
                    <a:pt x="7" y="53"/>
                  </a:cubicBezTo>
                  <a:cubicBezTo>
                    <a:pt x="10" y="51"/>
                    <a:pt x="10" y="51"/>
                    <a:pt x="10" y="51"/>
                  </a:cubicBezTo>
                  <a:cubicBezTo>
                    <a:pt x="11" y="52"/>
                    <a:pt x="11" y="53"/>
                    <a:pt x="12" y="53"/>
                  </a:cubicBezTo>
                  <a:cubicBezTo>
                    <a:pt x="9" y="56"/>
                    <a:pt x="9" y="56"/>
                    <a:pt x="9" y="56"/>
                  </a:cubicBezTo>
                  <a:cubicBezTo>
                    <a:pt x="11" y="58"/>
                    <a:pt x="13" y="60"/>
                    <a:pt x="15" y="61"/>
                  </a:cubicBezTo>
                  <a:cubicBezTo>
                    <a:pt x="17" y="59"/>
                    <a:pt x="17" y="59"/>
                    <a:pt x="17" y="59"/>
                  </a:cubicBezTo>
                  <a:cubicBezTo>
                    <a:pt x="18" y="58"/>
                    <a:pt x="18" y="58"/>
                    <a:pt x="18" y="58"/>
                  </a:cubicBezTo>
                  <a:cubicBezTo>
                    <a:pt x="18" y="59"/>
                    <a:pt x="19" y="59"/>
                    <a:pt x="20" y="60"/>
                  </a:cubicBezTo>
                  <a:cubicBezTo>
                    <a:pt x="19" y="63"/>
                    <a:pt x="19" y="63"/>
                    <a:pt x="19" y="63"/>
                  </a:cubicBezTo>
                  <a:cubicBezTo>
                    <a:pt x="20" y="64"/>
                    <a:pt x="22" y="65"/>
                    <a:pt x="24" y="65"/>
                  </a:cubicBezTo>
                  <a:cubicBezTo>
                    <a:pt x="24" y="65"/>
                    <a:pt x="25" y="66"/>
                    <a:pt x="26" y="66"/>
                  </a:cubicBezTo>
                  <a:cubicBezTo>
                    <a:pt x="27" y="62"/>
                    <a:pt x="27" y="62"/>
                    <a:pt x="27" y="62"/>
                  </a:cubicBezTo>
                  <a:cubicBezTo>
                    <a:pt x="27" y="62"/>
                    <a:pt x="27" y="62"/>
                    <a:pt x="27" y="62"/>
                  </a:cubicBezTo>
                  <a:cubicBezTo>
                    <a:pt x="28" y="62"/>
                    <a:pt x="29" y="63"/>
                    <a:pt x="30" y="63"/>
                  </a:cubicBezTo>
                  <a:cubicBezTo>
                    <a:pt x="30" y="67"/>
                    <a:pt x="30" y="67"/>
                    <a:pt x="30" y="67"/>
                  </a:cubicBezTo>
                  <a:cubicBezTo>
                    <a:pt x="31" y="67"/>
                    <a:pt x="32" y="67"/>
                    <a:pt x="33" y="67"/>
                  </a:cubicBezTo>
                  <a:cubicBezTo>
                    <a:pt x="35" y="67"/>
                    <a:pt x="36" y="67"/>
                    <a:pt x="37" y="67"/>
                  </a:cubicBezTo>
                  <a:cubicBezTo>
                    <a:pt x="37" y="63"/>
                    <a:pt x="37" y="63"/>
                    <a:pt x="37" y="63"/>
                  </a:cubicBezTo>
                  <a:cubicBezTo>
                    <a:pt x="38" y="63"/>
                    <a:pt x="39" y="62"/>
                    <a:pt x="40" y="62"/>
                  </a:cubicBezTo>
                  <a:cubicBezTo>
                    <a:pt x="40" y="62"/>
                    <a:pt x="40" y="62"/>
                    <a:pt x="40" y="62"/>
                  </a:cubicBezTo>
                  <a:cubicBezTo>
                    <a:pt x="41" y="66"/>
                    <a:pt x="41" y="66"/>
                    <a:pt x="41" y="66"/>
                  </a:cubicBezTo>
                  <a:cubicBezTo>
                    <a:pt x="42" y="66"/>
                    <a:pt x="43" y="65"/>
                    <a:pt x="43" y="65"/>
                  </a:cubicBezTo>
                  <a:cubicBezTo>
                    <a:pt x="45" y="65"/>
                    <a:pt x="47" y="64"/>
                    <a:pt x="48" y="63"/>
                  </a:cubicBezTo>
                  <a:cubicBezTo>
                    <a:pt x="47" y="60"/>
                    <a:pt x="47" y="60"/>
                    <a:pt x="47" y="60"/>
                  </a:cubicBezTo>
                  <a:cubicBezTo>
                    <a:pt x="48" y="59"/>
                    <a:pt x="49" y="59"/>
                    <a:pt x="49" y="58"/>
                  </a:cubicBezTo>
                  <a:cubicBezTo>
                    <a:pt x="50" y="59"/>
                    <a:pt x="50" y="59"/>
                    <a:pt x="50" y="59"/>
                  </a:cubicBezTo>
                  <a:cubicBezTo>
                    <a:pt x="52" y="61"/>
                    <a:pt x="52" y="61"/>
                    <a:pt x="52" y="61"/>
                  </a:cubicBezTo>
                  <a:cubicBezTo>
                    <a:pt x="54" y="60"/>
                    <a:pt x="56" y="58"/>
                    <a:pt x="58" y="56"/>
                  </a:cubicBezTo>
                  <a:cubicBezTo>
                    <a:pt x="55" y="53"/>
                    <a:pt x="55" y="53"/>
                    <a:pt x="55" y="53"/>
                  </a:cubicBezTo>
                  <a:cubicBezTo>
                    <a:pt x="56" y="53"/>
                    <a:pt x="56" y="52"/>
                    <a:pt x="57" y="51"/>
                  </a:cubicBezTo>
                  <a:cubicBezTo>
                    <a:pt x="60" y="53"/>
                    <a:pt x="60" y="53"/>
                    <a:pt x="60" y="53"/>
                  </a:cubicBezTo>
                  <a:cubicBezTo>
                    <a:pt x="62" y="51"/>
                    <a:pt x="63" y="49"/>
                    <a:pt x="64" y="47"/>
                  </a:cubicBezTo>
                  <a:cubicBezTo>
                    <a:pt x="61" y="45"/>
                    <a:pt x="61" y="45"/>
                    <a:pt x="61" y="45"/>
                  </a:cubicBezTo>
                  <a:cubicBezTo>
                    <a:pt x="61" y="44"/>
                    <a:pt x="61" y="43"/>
                    <a:pt x="62" y="42"/>
                  </a:cubicBezTo>
                  <a:cubicBezTo>
                    <a:pt x="65" y="43"/>
                    <a:pt x="65" y="43"/>
                    <a:pt x="65" y="43"/>
                  </a:cubicBezTo>
                  <a:cubicBezTo>
                    <a:pt x="66" y="41"/>
                    <a:pt x="66" y="38"/>
                    <a:pt x="67" y="36"/>
                  </a:cubicBezTo>
                  <a:cubicBezTo>
                    <a:pt x="63" y="35"/>
                    <a:pt x="63" y="35"/>
                    <a:pt x="63" y="35"/>
                  </a:cubicBezTo>
                  <a:cubicBezTo>
                    <a:pt x="63" y="34"/>
                    <a:pt x="63" y="34"/>
                    <a:pt x="63" y="34"/>
                  </a:cubicBezTo>
                  <a:cubicBezTo>
                    <a:pt x="63" y="33"/>
                    <a:pt x="63" y="33"/>
                    <a:pt x="63" y="32"/>
                  </a:cubicBezTo>
                  <a:cubicBezTo>
                    <a:pt x="67" y="31"/>
                    <a:pt x="67" y="31"/>
                    <a:pt x="67" y="31"/>
                  </a:cubicBezTo>
                  <a:cubicBezTo>
                    <a:pt x="66" y="29"/>
                    <a:pt x="66" y="26"/>
                    <a:pt x="65" y="24"/>
                  </a:cubicBezTo>
                  <a:close/>
                  <a:moveTo>
                    <a:pt x="48" y="12"/>
                  </a:moveTo>
                  <a:cubicBezTo>
                    <a:pt x="49" y="12"/>
                    <a:pt x="49" y="13"/>
                    <a:pt x="50" y="14"/>
                  </a:cubicBezTo>
                  <a:cubicBezTo>
                    <a:pt x="52" y="15"/>
                    <a:pt x="54" y="17"/>
                    <a:pt x="55" y="19"/>
                  </a:cubicBezTo>
                  <a:cubicBezTo>
                    <a:pt x="50" y="22"/>
                    <a:pt x="50" y="22"/>
                    <a:pt x="50" y="22"/>
                  </a:cubicBezTo>
                  <a:cubicBezTo>
                    <a:pt x="43" y="26"/>
                    <a:pt x="43" y="26"/>
                    <a:pt x="43" y="26"/>
                  </a:cubicBezTo>
                  <a:cubicBezTo>
                    <a:pt x="40" y="28"/>
                    <a:pt x="40" y="28"/>
                    <a:pt x="40" y="28"/>
                  </a:cubicBezTo>
                  <a:cubicBezTo>
                    <a:pt x="39" y="28"/>
                    <a:pt x="39" y="28"/>
                    <a:pt x="39" y="28"/>
                  </a:cubicBezTo>
                  <a:cubicBezTo>
                    <a:pt x="39" y="28"/>
                    <a:pt x="39" y="28"/>
                    <a:pt x="39" y="28"/>
                  </a:cubicBezTo>
                  <a:cubicBezTo>
                    <a:pt x="40" y="25"/>
                    <a:pt x="40" y="25"/>
                    <a:pt x="40" y="25"/>
                  </a:cubicBezTo>
                  <a:cubicBezTo>
                    <a:pt x="43" y="20"/>
                    <a:pt x="43" y="20"/>
                    <a:pt x="43" y="20"/>
                  </a:cubicBezTo>
                  <a:lnTo>
                    <a:pt x="48" y="12"/>
                  </a:lnTo>
                  <a:close/>
                  <a:moveTo>
                    <a:pt x="35" y="8"/>
                  </a:moveTo>
                  <a:cubicBezTo>
                    <a:pt x="37" y="8"/>
                    <a:pt x="38" y="8"/>
                    <a:pt x="40" y="8"/>
                  </a:cubicBezTo>
                  <a:cubicBezTo>
                    <a:pt x="41" y="9"/>
                    <a:pt x="42" y="9"/>
                    <a:pt x="43" y="9"/>
                  </a:cubicBezTo>
                  <a:cubicBezTo>
                    <a:pt x="44" y="10"/>
                    <a:pt x="44" y="10"/>
                    <a:pt x="45" y="10"/>
                  </a:cubicBezTo>
                  <a:cubicBezTo>
                    <a:pt x="43" y="14"/>
                    <a:pt x="43" y="14"/>
                    <a:pt x="43" y="14"/>
                  </a:cubicBezTo>
                  <a:cubicBezTo>
                    <a:pt x="40" y="19"/>
                    <a:pt x="40" y="19"/>
                    <a:pt x="40" y="19"/>
                  </a:cubicBezTo>
                  <a:cubicBezTo>
                    <a:pt x="36" y="26"/>
                    <a:pt x="36" y="26"/>
                    <a:pt x="36" y="26"/>
                  </a:cubicBezTo>
                  <a:cubicBezTo>
                    <a:pt x="36" y="26"/>
                    <a:pt x="35" y="26"/>
                    <a:pt x="35" y="26"/>
                  </a:cubicBezTo>
                  <a:lnTo>
                    <a:pt x="35" y="8"/>
                  </a:lnTo>
                  <a:close/>
                  <a:moveTo>
                    <a:pt x="24" y="9"/>
                  </a:moveTo>
                  <a:cubicBezTo>
                    <a:pt x="25" y="9"/>
                    <a:pt x="26" y="9"/>
                    <a:pt x="27" y="8"/>
                  </a:cubicBezTo>
                  <a:cubicBezTo>
                    <a:pt x="29" y="8"/>
                    <a:pt x="30" y="8"/>
                    <a:pt x="32" y="8"/>
                  </a:cubicBezTo>
                  <a:cubicBezTo>
                    <a:pt x="32" y="26"/>
                    <a:pt x="32" y="26"/>
                    <a:pt x="32" y="26"/>
                  </a:cubicBezTo>
                  <a:cubicBezTo>
                    <a:pt x="32" y="26"/>
                    <a:pt x="31" y="26"/>
                    <a:pt x="31" y="26"/>
                  </a:cubicBezTo>
                  <a:cubicBezTo>
                    <a:pt x="27" y="19"/>
                    <a:pt x="27" y="19"/>
                    <a:pt x="27" y="19"/>
                  </a:cubicBezTo>
                  <a:cubicBezTo>
                    <a:pt x="24" y="14"/>
                    <a:pt x="24" y="14"/>
                    <a:pt x="24" y="14"/>
                  </a:cubicBezTo>
                  <a:cubicBezTo>
                    <a:pt x="22" y="10"/>
                    <a:pt x="22" y="10"/>
                    <a:pt x="22" y="10"/>
                  </a:cubicBezTo>
                  <a:cubicBezTo>
                    <a:pt x="23" y="10"/>
                    <a:pt x="23" y="10"/>
                    <a:pt x="24" y="9"/>
                  </a:cubicBezTo>
                  <a:close/>
                  <a:moveTo>
                    <a:pt x="17" y="14"/>
                  </a:moveTo>
                  <a:cubicBezTo>
                    <a:pt x="18" y="13"/>
                    <a:pt x="18" y="12"/>
                    <a:pt x="19" y="12"/>
                  </a:cubicBezTo>
                  <a:cubicBezTo>
                    <a:pt x="24" y="20"/>
                    <a:pt x="24" y="20"/>
                    <a:pt x="24" y="20"/>
                  </a:cubicBezTo>
                  <a:cubicBezTo>
                    <a:pt x="27" y="25"/>
                    <a:pt x="27" y="25"/>
                    <a:pt x="27" y="25"/>
                  </a:cubicBezTo>
                  <a:cubicBezTo>
                    <a:pt x="28" y="28"/>
                    <a:pt x="28" y="28"/>
                    <a:pt x="28" y="28"/>
                  </a:cubicBezTo>
                  <a:cubicBezTo>
                    <a:pt x="28" y="28"/>
                    <a:pt x="28" y="28"/>
                    <a:pt x="27" y="28"/>
                  </a:cubicBezTo>
                  <a:cubicBezTo>
                    <a:pt x="27" y="28"/>
                    <a:pt x="27" y="28"/>
                    <a:pt x="27" y="28"/>
                  </a:cubicBezTo>
                  <a:cubicBezTo>
                    <a:pt x="24" y="26"/>
                    <a:pt x="24" y="26"/>
                    <a:pt x="24" y="26"/>
                  </a:cubicBezTo>
                  <a:cubicBezTo>
                    <a:pt x="17" y="22"/>
                    <a:pt x="17" y="22"/>
                    <a:pt x="17" y="22"/>
                  </a:cubicBezTo>
                  <a:cubicBezTo>
                    <a:pt x="12" y="19"/>
                    <a:pt x="12" y="19"/>
                    <a:pt x="12" y="19"/>
                  </a:cubicBezTo>
                  <a:cubicBezTo>
                    <a:pt x="13" y="17"/>
                    <a:pt x="15" y="15"/>
                    <a:pt x="17" y="14"/>
                  </a:cubicBezTo>
                  <a:close/>
                  <a:moveTo>
                    <a:pt x="10" y="22"/>
                  </a:moveTo>
                  <a:cubicBezTo>
                    <a:pt x="17" y="26"/>
                    <a:pt x="17" y="26"/>
                    <a:pt x="17" y="26"/>
                  </a:cubicBezTo>
                  <a:cubicBezTo>
                    <a:pt x="24" y="30"/>
                    <a:pt x="24" y="30"/>
                    <a:pt x="24" y="30"/>
                  </a:cubicBezTo>
                  <a:cubicBezTo>
                    <a:pt x="26" y="31"/>
                    <a:pt x="26" y="31"/>
                    <a:pt x="26" y="31"/>
                  </a:cubicBezTo>
                  <a:cubicBezTo>
                    <a:pt x="26" y="31"/>
                    <a:pt x="26" y="32"/>
                    <a:pt x="26" y="32"/>
                  </a:cubicBezTo>
                  <a:cubicBezTo>
                    <a:pt x="24" y="32"/>
                    <a:pt x="24" y="32"/>
                    <a:pt x="24" y="32"/>
                  </a:cubicBezTo>
                  <a:cubicBezTo>
                    <a:pt x="17" y="32"/>
                    <a:pt x="17" y="32"/>
                    <a:pt x="17" y="32"/>
                  </a:cubicBezTo>
                  <a:cubicBezTo>
                    <a:pt x="8" y="32"/>
                    <a:pt x="8" y="32"/>
                    <a:pt x="8" y="32"/>
                  </a:cubicBezTo>
                  <a:cubicBezTo>
                    <a:pt x="8" y="28"/>
                    <a:pt x="9" y="25"/>
                    <a:pt x="10" y="22"/>
                  </a:cubicBezTo>
                  <a:close/>
                  <a:moveTo>
                    <a:pt x="8" y="35"/>
                  </a:moveTo>
                  <a:cubicBezTo>
                    <a:pt x="17" y="35"/>
                    <a:pt x="17" y="35"/>
                    <a:pt x="17" y="35"/>
                  </a:cubicBezTo>
                  <a:cubicBezTo>
                    <a:pt x="24" y="35"/>
                    <a:pt x="24" y="35"/>
                    <a:pt x="24" y="35"/>
                  </a:cubicBezTo>
                  <a:cubicBezTo>
                    <a:pt x="26" y="35"/>
                    <a:pt x="26" y="35"/>
                    <a:pt x="26" y="35"/>
                  </a:cubicBezTo>
                  <a:cubicBezTo>
                    <a:pt x="26" y="35"/>
                    <a:pt x="26" y="36"/>
                    <a:pt x="26" y="36"/>
                  </a:cubicBezTo>
                  <a:cubicBezTo>
                    <a:pt x="24" y="37"/>
                    <a:pt x="24" y="37"/>
                    <a:pt x="24" y="37"/>
                  </a:cubicBezTo>
                  <a:cubicBezTo>
                    <a:pt x="17" y="41"/>
                    <a:pt x="17" y="41"/>
                    <a:pt x="17" y="41"/>
                  </a:cubicBezTo>
                  <a:cubicBezTo>
                    <a:pt x="10" y="45"/>
                    <a:pt x="10" y="45"/>
                    <a:pt x="10" y="45"/>
                  </a:cubicBezTo>
                  <a:cubicBezTo>
                    <a:pt x="9" y="42"/>
                    <a:pt x="8" y="39"/>
                    <a:pt x="8" y="35"/>
                  </a:cubicBezTo>
                  <a:close/>
                  <a:moveTo>
                    <a:pt x="19" y="55"/>
                  </a:moveTo>
                  <a:cubicBezTo>
                    <a:pt x="18" y="55"/>
                    <a:pt x="18" y="54"/>
                    <a:pt x="17" y="53"/>
                  </a:cubicBezTo>
                  <a:cubicBezTo>
                    <a:pt x="15" y="52"/>
                    <a:pt x="13" y="50"/>
                    <a:pt x="12" y="48"/>
                  </a:cubicBezTo>
                  <a:cubicBezTo>
                    <a:pt x="17" y="45"/>
                    <a:pt x="17" y="45"/>
                    <a:pt x="17" y="45"/>
                  </a:cubicBezTo>
                  <a:cubicBezTo>
                    <a:pt x="24" y="41"/>
                    <a:pt x="24" y="41"/>
                    <a:pt x="24" y="41"/>
                  </a:cubicBezTo>
                  <a:cubicBezTo>
                    <a:pt x="27" y="39"/>
                    <a:pt x="27" y="39"/>
                    <a:pt x="27" y="39"/>
                  </a:cubicBezTo>
                  <a:cubicBezTo>
                    <a:pt x="27" y="39"/>
                    <a:pt x="27" y="39"/>
                    <a:pt x="27" y="39"/>
                  </a:cubicBezTo>
                  <a:cubicBezTo>
                    <a:pt x="28" y="39"/>
                    <a:pt x="28" y="39"/>
                    <a:pt x="28" y="40"/>
                  </a:cubicBezTo>
                  <a:cubicBezTo>
                    <a:pt x="27" y="42"/>
                    <a:pt x="27" y="42"/>
                    <a:pt x="27" y="42"/>
                  </a:cubicBezTo>
                  <a:cubicBezTo>
                    <a:pt x="24" y="47"/>
                    <a:pt x="24" y="47"/>
                    <a:pt x="24" y="47"/>
                  </a:cubicBezTo>
                  <a:lnTo>
                    <a:pt x="19" y="55"/>
                  </a:lnTo>
                  <a:close/>
                  <a:moveTo>
                    <a:pt x="32" y="59"/>
                  </a:moveTo>
                  <a:cubicBezTo>
                    <a:pt x="30" y="59"/>
                    <a:pt x="29" y="59"/>
                    <a:pt x="27" y="59"/>
                  </a:cubicBezTo>
                  <a:cubicBezTo>
                    <a:pt x="26" y="58"/>
                    <a:pt x="25" y="58"/>
                    <a:pt x="24" y="58"/>
                  </a:cubicBezTo>
                  <a:cubicBezTo>
                    <a:pt x="23" y="57"/>
                    <a:pt x="23" y="57"/>
                    <a:pt x="22" y="57"/>
                  </a:cubicBezTo>
                  <a:cubicBezTo>
                    <a:pt x="24" y="53"/>
                    <a:pt x="24" y="53"/>
                    <a:pt x="24" y="53"/>
                  </a:cubicBezTo>
                  <a:cubicBezTo>
                    <a:pt x="27" y="48"/>
                    <a:pt x="27" y="48"/>
                    <a:pt x="27" y="48"/>
                  </a:cubicBezTo>
                  <a:cubicBezTo>
                    <a:pt x="31" y="41"/>
                    <a:pt x="31" y="41"/>
                    <a:pt x="31" y="41"/>
                  </a:cubicBezTo>
                  <a:cubicBezTo>
                    <a:pt x="31" y="41"/>
                    <a:pt x="32" y="41"/>
                    <a:pt x="32" y="41"/>
                  </a:cubicBezTo>
                  <a:lnTo>
                    <a:pt x="32" y="59"/>
                  </a:lnTo>
                  <a:close/>
                  <a:moveTo>
                    <a:pt x="28" y="34"/>
                  </a:moveTo>
                  <a:cubicBezTo>
                    <a:pt x="28" y="31"/>
                    <a:pt x="31" y="28"/>
                    <a:pt x="33" y="28"/>
                  </a:cubicBezTo>
                  <a:cubicBezTo>
                    <a:pt x="36" y="28"/>
                    <a:pt x="39" y="31"/>
                    <a:pt x="39" y="34"/>
                  </a:cubicBezTo>
                  <a:cubicBezTo>
                    <a:pt x="39" y="36"/>
                    <a:pt x="36" y="39"/>
                    <a:pt x="33" y="39"/>
                  </a:cubicBezTo>
                  <a:cubicBezTo>
                    <a:pt x="31" y="39"/>
                    <a:pt x="28" y="36"/>
                    <a:pt x="28" y="34"/>
                  </a:cubicBezTo>
                  <a:close/>
                  <a:moveTo>
                    <a:pt x="43" y="58"/>
                  </a:moveTo>
                  <a:cubicBezTo>
                    <a:pt x="42" y="58"/>
                    <a:pt x="41" y="58"/>
                    <a:pt x="40" y="59"/>
                  </a:cubicBezTo>
                  <a:cubicBezTo>
                    <a:pt x="38" y="59"/>
                    <a:pt x="37" y="59"/>
                    <a:pt x="35" y="59"/>
                  </a:cubicBezTo>
                  <a:cubicBezTo>
                    <a:pt x="35" y="41"/>
                    <a:pt x="35" y="41"/>
                    <a:pt x="35" y="41"/>
                  </a:cubicBezTo>
                  <a:cubicBezTo>
                    <a:pt x="35" y="41"/>
                    <a:pt x="36" y="41"/>
                    <a:pt x="36" y="41"/>
                  </a:cubicBezTo>
                  <a:cubicBezTo>
                    <a:pt x="40" y="48"/>
                    <a:pt x="40" y="48"/>
                    <a:pt x="40" y="48"/>
                  </a:cubicBezTo>
                  <a:cubicBezTo>
                    <a:pt x="43" y="53"/>
                    <a:pt x="43" y="53"/>
                    <a:pt x="43" y="53"/>
                  </a:cubicBezTo>
                  <a:cubicBezTo>
                    <a:pt x="45" y="57"/>
                    <a:pt x="45" y="57"/>
                    <a:pt x="45" y="57"/>
                  </a:cubicBezTo>
                  <a:cubicBezTo>
                    <a:pt x="44" y="57"/>
                    <a:pt x="44" y="57"/>
                    <a:pt x="43" y="58"/>
                  </a:cubicBezTo>
                  <a:close/>
                  <a:moveTo>
                    <a:pt x="50" y="53"/>
                  </a:moveTo>
                  <a:cubicBezTo>
                    <a:pt x="49" y="54"/>
                    <a:pt x="49" y="55"/>
                    <a:pt x="48" y="55"/>
                  </a:cubicBezTo>
                  <a:cubicBezTo>
                    <a:pt x="43" y="47"/>
                    <a:pt x="43" y="47"/>
                    <a:pt x="43" y="47"/>
                  </a:cubicBezTo>
                  <a:cubicBezTo>
                    <a:pt x="40" y="42"/>
                    <a:pt x="40" y="42"/>
                    <a:pt x="40" y="42"/>
                  </a:cubicBezTo>
                  <a:cubicBezTo>
                    <a:pt x="39" y="40"/>
                    <a:pt x="39" y="40"/>
                    <a:pt x="39" y="40"/>
                  </a:cubicBezTo>
                  <a:cubicBezTo>
                    <a:pt x="39" y="39"/>
                    <a:pt x="39" y="39"/>
                    <a:pt x="39" y="39"/>
                  </a:cubicBezTo>
                  <a:cubicBezTo>
                    <a:pt x="40" y="39"/>
                    <a:pt x="40" y="39"/>
                    <a:pt x="40" y="39"/>
                  </a:cubicBezTo>
                  <a:cubicBezTo>
                    <a:pt x="43" y="41"/>
                    <a:pt x="43" y="41"/>
                    <a:pt x="43" y="41"/>
                  </a:cubicBezTo>
                  <a:cubicBezTo>
                    <a:pt x="50" y="45"/>
                    <a:pt x="50" y="45"/>
                    <a:pt x="50" y="45"/>
                  </a:cubicBezTo>
                  <a:cubicBezTo>
                    <a:pt x="55" y="48"/>
                    <a:pt x="55" y="48"/>
                    <a:pt x="55" y="48"/>
                  </a:cubicBezTo>
                  <a:cubicBezTo>
                    <a:pt x="54" y="50"/>
                    <a:pt x="52" y="52"/>
                    <a:pt x="50" y="53"/>
                  </a:cubicBezTo>
                  <a:close/>
                  <a:moveTo>
                    <a:pt x="57" y="45"/>
                  </a:moveTo>
                  <a:cubicBezTo>
                    <a:pt x="50" y="41"/>
                    <a:pt x="50" y="41"/>
                    <a:pt x="50" y="41"/>
                  </a:cubicBezTo>
                  <a:cubicBezTo>
                    <a:pt x="43" y="37"/>
                    <a:pt x="43" y="37"/>
                    <a:pt x="43" y="37"/>
                  </a:cubicBezTo>
                  <a:cubicBezTo>
                    <a:pt x="41" y="36"/>
                    <a:pt x="41" y="36"/>
                    <a:pt x="41" y="36"/>
                  </a:cubicBezTo>
                  <a:cubicBezTo>
                    <a:pt x="41" y="36"/>
                    <a:pt x="41" y="35"/>
                    <a:pt x="41" y="35"/>
                  </a:cubicBezTo>
                  <a:cubicBezTo>
                    <a:pt x="43" y="35"/>
                    <a:pt x="43" y="35"/>
                    <a:pt x="43" y="35"/>
                  </a:cubicBezTo>
                  <a:cubicBezTo>
                    <a:pt x="50" y="35"/>
                    <a:pt x="50" y="35"/>
                    <a:pt x="50" y="35"/>
                  </a:cubicBezTo>
                  <a:cubicBezTo>
                    <a:pt x="59" y="35"/>
                    <a:pt x="59" y="35"/>
                    <a:pt x="59" y="35"/>
                  </a:cubicBezTo>
                  <a:cubicBezTo>
                    <a:pt x="59" y="39"/>
                    <a:pt x="58" y="42"/>
                    <a:pt x="57" y="45"/>
                  </a:cubicBezTo>
                  <a:close/>
                  <a:moveTo>
                    <a:pt x="50" y="32"/>
                  </a:moveTo>
                  <a:cubicBezTo>
                    <a:pt x="43" y="32"/>
                    <a:pt x="43" y="32"/>
                    <a:pt x="43" y="32"/>
                  </a:cubicBezTo>
                  <a:cubicBezTo>
                    <a:pt x="41" y="32"/>
                    <a:pt x="41" y="32"/>
                    <a:pt x="41" y="32"/>
                  </a:cubicBezTo>
                  <a:cubicBezTo>
                    <a:pt x="41" y="32"/>
                    <a:pt x="41" y="31"/>
                    <a:pt x="41" y="31"/>
                  </a:cubicBezTo>
                  <a:cubicBezTo>
                    <a:pt x="43" y="30"/>
                    <a:pt x="43" y="30"/>
                    <a:pt x="43" y="30"/>
                  </a:cubicBezTo>
                  <a:cubicBezTo>
                    <a:pt x="50" y="26"/>
                    <a:pt x="50" y="26"/>
                    <a:pt x="50" y="26"/>
                  </a:cubicBezTo>
                  <a:cubicBezTo>
                    <a:pt x="57" y="22"/>
                    <a:pt x="57" y="22"/>
                    <a:pt x="57" y="22"/>
                  </a:cubicBezTo>
                  <a:cubicBezTo>
                    <a:pt x="58" y="25"/>
                    <a:pt x="59" y="28"/>
                    <a:pt x="59" y="32"/>
                  </a:cubicBezTo>
                  <a:lnTo>
                    <a:pt x="50" y="32"/>
                  </a:lnTo>
                  <a:close/>
                </a:path>
              </a:pathLst>
            </a:custGeom>
            <a:solidFill>
              <a:schemeClr val="accent5"/>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chemeClr val="tx1">
                    <a:lumMod val="75000"/>
                    <a:lumOff val="25000"/>
                  </a:schemeClr>
                </a:solidFill>
                <a:latin typeface="Arial"/>
                <a:ea typeface="Arial"/>
                <a:cs typeface="Arial"/>
                <a:sym typeface="Arial"/>
              </a:endParaRPr>
            </a:p>
          </p:txBody>
        </p:sp>
        <p:sp>
          <p:nvSpPr>
            <p:cNvPr id="521" name="Google Shape;521;p95"/>
            <p:cNvSpPr/>
            <p:nvPr/>
          </p:nvSpPr>
          <p:spPr>
            <a:xfrm>
              <a:off x="3754438" y="2366963"/>
              <a:ext cx="296863" cy="296863"/>
            </a:xfrm>
            <a:custGeom>
              <a:avLst/>
              <a:gdLst/>
              <a:ahLst/>
              <a:cxnLst/>
              <a:rect l="l" t="t" r="r" b="b"/>
              <a:pathLst>
                <a:path w="79" h="79" extrusionOk="0">
                  <a:moveTo>
                    <a:pt x="59" y="74"/>
                  </a:moveTo>
                  <a:cubicBezTo>
                    <a:pt x="61" y="73"/>
                    <a:pt x="62" y="71"/>
                    <a:pt x="64" y="70"/>
                  </a:cubicBezTo>
                  <a:cubicBezTo>
                    <a:pt x="60" y="64"/>
                    <a:pt x="60" y="64"/>
                    <a:pt x="60" y="64"/>
                  </a:cubicBezTo>
                  <a:cubicBezTo>
                    <a:pt x="61" y="63"/>
                    <a:pt x="62" y="61"/>
                    <a:pt x="63" y="60"/>
                  </a:cubicBezTo>
                  <a:cubicBezTo>
                    <a:pt x="70" y="64"/>
                    <a:pt x="70" y="64"/>
                    <a:pt x="70" y="64"/>
                  </a:cubicBezTo>
                  <a:cubicBezTo>
                    <a:pt x="71" y="62"/>
                    <a:pt x="72" y="61"/>
                    <a:pt x="73" y="59"/>
                  </a:cubicBezTo>
                  <a:cubicBezTo>
                    <a:pt x="74" y="57"/>
                    <a:pt x="75" y="56"/>
                    <a:pt x="76" y="54"/>
                  </a:cubicBezTo>
                  <a:cubicBezTo>
                    <a:pt x="69" y="50"/>
                    <a:pt x="69" y="50"/>
                    <a:pt x="69" y="50"/>
                  </a:cubicBezTo>
                  <a:cubicBezTo>
                    <a:pt x="70" y="48"/>
                    <a:pt x="70" y="47"/>
                    <a:pt x="71" y="45"/>
                  </a:cubicBezTo>
                  <a:cubicBezTo>
                    <a:pt x="78" y="45"/>
                    <a:pt x="78" y="45"/>
                    <a:pt x="78" y="45"/>
                  </a:cubicBezTo>
                  <a:cubicBezTo>
                    <a:pt x="79" y="43"/>
                    <a:pt x="79" y="41"/>
                    <a:pt x="79" y="39"/>
                  </a:cubicBezTo>
                  <a:cubicBezTo>
                    <a:pt x="79" y="37"/>
                    <a:pt x="79" y="35"/>
                    <a:pt x="78" y="33"/>
                  </a:cubicBezTo>
                  <a:cubicBezTo>
                    <a:pt x="71" y="33"/>
                    <a:pt x="71" y="33"/>
                    <a:pt x="71" y="33"/>
                  </a:cubicBezTo>
                  <a:cubicBezTo>
                    <a:pt x="70" y="32"/>
                    <a:pt x="70" y="30"/>
                    <a:pt x="69" y="29"/>
                  </a:cubicBezTo>
                  <a:cubicBezTo>
                    <a:pt x="76" y="25"/>
                    <a:pt x="76" y="25"/>
                    <a:pt x="76" y="25"/>
                  </a:cubicBezTo>
                  <a:cubicBezTo>
                    <a:pt x="75" y="23"/>
                    <a:pt x="74" y="21"/>
                    <a:pt x="73" y="19"/>
                  </a:cubicBezTo>
                  <a:cubicBezTo>
                    <a:pt x="72" y="18"/>
                    <a:pt x="71" y="16"/>
                    <a:pt x="70" y="15"/>
                  </a:cubicBezTo>
                  <a:cubicBezTo>
                    <a:pt x="63" y="18"/>
                    <a:pt x="63" y="18"/>
                    <a:pt x="63" y="18"/>
                  </a:cubicBezTo>
                  <a:cubicBezTo>
                    <a:pt x="62" y="17"/>
                    <a:pt x="61" y="16"/>
                    <a:pt x="60" y="15"/>
                  </a:cubicBezTo>
                  <a:cubicBezTo>
                    <a:pt x="64" y="8"/>
                    <a:pt x="64" y="8"/>
                    <a:pt x="64" y="8"/>
                  </a:cubicBezTo>
                  <a:cubicBezTo>
                    <a:pt x="62" y="7"/>
                    <a:pt x="61" y="6"/>
                    <a:pt x="59" y="5"/>
                  </a:cubicBezTo>
                  <a:cubicBezTo>
                    <a:pt x="57" y="4"/>
                    <a:pt x="55" y="3"/>
                    <a:pt x="54" y="2"/>
                  </a:cubicBezTo>
                  <a:cubicBezTo>
                    <a:pt x="50" y="9"/>
                    <a:pt x="50" y="9"/>
                    <a:pt x="50" y="9"/>
                  </a:cubicBezTo>
                  <a:cubicBezTo>
                    <a:pt x="48" y="8"/>
                    <a:pt x="47" y="8"/>
                    <a:pt x="45" y="8"/>
                  </a:cubicBezTo>
                  <a:cubicBezTo>
                    <a:pt x="45" y="0"/>
                    <a:pt x="45" y="0"/>
                    <a:pt x="45" y="0"/>
                  </a:cubicBezTo>
                  <a:cubicBezTo>
                    <a:pt x="43" y="0"/>
                    <a:pt x="41" y="0"/>
                    <a:pt x="39" y="0"/>
                  </a:cubicBezTo>
                  <a:cubicBezTo>
                    <a:pt x="37" y="0"/>
                    <a:pt x="35" y="0"/>
                    <a:pt x="33" y="0"/>
                  </a:cubicBezTo>
                  <a:cubicBezTo>
                    <a:pt x="33" y="8"/>
                    <a:pt x="33" y="8"/>
                    <a:pt x="33" y="8"/>
                  </a:cubicBezTo>
                  <a:cubicBezTo>
                    <a:pt x="32" y="8"/>
                    <a:pt x="30" y="8"/>
                    <a:pt x="28" y="9"/>
                  </a:cubicBezTo>
                  <a:cubicBezTo>
                    <a:pt x="25" y="2"/>
                    <a:pt x="25" y="2"/>
                    <a:pt x="25" y="2"/>
                  </a:cubicBezTo>
                  <a:cubicBezTo>
                    <a:pt x="23" y="3"/>
                    <a:pt x="21" y="4"/>
                    <a:pt x="19" y="5"/>
                  </a:cubicBezTo>
                  <a:cubicBezTo>
                    <a:pt x="18" y="6"/>
                    <a:pt x="16" y="7"/>
                    <a:pt x="14" y="8"/>
                  </a:cubicBezTo>
                  <a:cubicBezTo>
                    <a:pt x="18" y="15"/>
                    <a:pt x="18" y="15"/>
                    <a:pt x="18" y="15"/>
                  </a:cubicBezTo>
                  <a:cubicBezTo>
                    <a:pt x="17" y="16"/>
                    <a:pt x="16" y="17"/>
                    <a:pt x="15" y="18"/>
                  </a:cubicBezTo>
                  <a:cubicBezTo>
                    <a:pt x="8" y="15"/>
                    <a:pt x="8" y="15"/>
                    <a:pt x="8" y="15"/>
                  </a:cubicBezTo>
                  <a:cubicBezTo>
                    <a:pt x="7" y="16"/>
                    <a:pt x="6" y="18"/>
                    <a:pt x="5" y="19"/>
                  </a:cubicBezTo>
                  <a:cubicBezTo>
                    <a:pt x="4" y="21"/>
                    <a:pt x="3" y="23"/>
                    <a:pt x="2" y="25"/>
                  </a:cubicBezTo>
                  <a:cubicBezTo>
                    <a:pt x="9" y="29"/>
                    <a:pt x="9" y="29"/>
                    <a:pt x="9" y="29"/>
                  </a:cubicBezTo>
                  <a:cubicBezTo>
                    <a:pt x="8" y="30"/>
                    <a:pt x="8" y="32"/>
                    <a:pt x="8" y="33"/>
                  </a:cubicBezTo>
                  <a:cubicBezTo>
                    <a:pt x="0" y="33"/>
                    <a:pt x="0" y="33"/>
                    <a:pt x="0" y="33"/>
                  </a:cubicBezTo>
                  <a:cubicBezTo>
                    <a:pt x="0" y="35"/>
                    <a:pt x="0" y="37"/>
                    <a:pt x="0" y="39"/>
                  </a:cubicBezTo>
                  <a:cubicBezTo>
                    <a:pt x="0" y="41"/>
                    <a:pt x="0" y="43"/>
                    <a:pt x="0" y="45"/>
                  </a:cubicBezTo>
                  <a:cubicBezTo>
                    <a:pt x="8" y="45"/>
                    <a:pt x="8" y="45"/>
                    <a:pt x="8" y="45"/>
                  </a:cubicBezTo>
                  <a:cubicBezTo>
                    <a:pt x="8" y="47"/>
                    <a:pt x="8" y="48"/>
                    <a:pt x="9" y="50"/>
                  </a:cubicBezTo>
                  <a:cubicBezTo>
                    <a:pt x="2" y="54"/>
                    <a:pt x="2" y="54"/>
                    <a:pt x="2" y="54"/>
                  </a:cubicBezTo>
                  <a:cubicBezTo>
                    <a:pt x="3" y="56"/>
                    <a:pt x="4" y="57"/>
                    <a:pt x="5" y="59"/>
                  </a:cubicBezTo>
                  <a:cubicBezTo>
                    <a:pt x="6" y="61"/>
                    <a:pt x="7" y="62"/>
                    <a:pt x="8" y="64"/>
                  </a:cubicBezTo>
                  <a:cubicBezTo>
                    <a:pt x="15" y="60"/>
                    <a:pt x="15" y="60"/>
                    <a:pt x="15" y="60"/>
                  </a:cubicBezTo>
                  <a:cubicBezTo>
                    <a:pt x="16" y="61"/>
                    <a:pt x="17" y="63"/>
                    <a:pt x="18" y="64"/>
                  </a:cubicBezTo>
                  <a:cubicBezTo>
                    <a:pt x="14" y="70"/>
                    <a:pt x="14" y="70"/>
                    <a:pt x="14" y="70"/>
                  </a:cubicBezTo>
                  <a:cubicBezTo>
                    <a:pt x="16" y="71"/>
                    <a:pt x="18" y="73"/>
                    <a:pt x="19" y="74"/>
                  </a:cubicBezTo>
                  <a:cubicBezTo>
                    <a:pt x="21" y="75"/>
                    <a:pt x="23" y="75"/>
                    <a:pt x="25" y="76"/>
                  </a:cubicBezTo>
                  <a:cubicBezTo>
                    <a:pt x="28" y="69"/>
                    <a:pt x="28" y="69"/>
                    <a:pt x="28" y="69"/>
                  </a:cubicBezTo>
                  <a:cubicBezTo>
                    <a:pt x="30" y="70"/>
                    <a:pt x="32" y="70"/>
                    <a:pt x="33" y="71"/>
                  </a:cubicBezTo>
                  <a:cubicBezTo>
                    <a:pt x="33" y="78"/>
                    <a:pt x="33" y="78"/>
                    <a:pt x="33" y="78"/>
                  </a:cubicBezTo>
                  <a:cubicBezTo>
                    <a:pt x="35" y="79"/>
                    <a:pt x="37" y="79"/>
                    <a:pt x="39" y="79"/>
                  </a:cubicBezTo>
                  <a:cubicBezTo>
                    <a:pt x="41" y="79"/>
                    <a:pt x="43" y="79"/>
                    <a:pt x="45" y="78"/>
                  </a:cubicBezTo>
                  <a:cubicBezTo>
                    <a:pt x="45" y="71"/>
                    <a:pt x="45" y="71"/>
                    <a:pt x="45" y="71"/>
                  </a:cubicBezTo>
                  <a:cubicBezTo>
                    <a:pt x="47" y="70"/>
                    <a:pt x="48" y="70"/>
                    <a:pt x="50" y="69"/>
                  </a:cubicBezTo>
                  <a:cubicBezTo>
                    <a:pt x="54" y="76"/>
                    <a:pt x="54" y="76"/>
                    <a:pt x="54" y="76"/>
                  </a:cubicBezTo>
                  <a:cubicBezTo>
                    <a:pt x="55" y="75"/>
                    <a:pt x="57" y="75"/>
                    <a:pt x="59" y="74"/>
                  </a:cubicBezTo>
                  <a:close/>
                  <a:moveTo>
                    <a:pt x="52" y="58"/>
                  </a:moveTo>
                  <a:cubicBezTo>
                    <a:pt x="52" y="58"/>
                    <a:pt x="52" y="58"/>
                    <a:pt x="52" y="58"/>
                  </a:cubicBezTo>
                  <a:cubicBezTo>
                    <a:pt x="52" y="58"/>
                    <a:pt x="52" y="58"/>
                    <a:pt x="52" y="58"/>
                  </a:cubicBezTo>
                  <a:cubicBezTo>
                    <a:pt x="52" y="58"/>
                    <a:pt x="52" y="58"/>
                    <a:pt x="52" y="58"/>
                  </a:cubicBezTo>
                  <a:cubicBezTo>
                    <a:pt x="52" y="58"/>
                    <a:pt x="52" y="58"/>
                    <a:pt x="52" y="58"/>
                  </a:cubicBezTo>
                  <a:cubicBezTo>
                    <a:pt x="52" y="58"/>
                    <a:pt x="52" y="58"/>
                    <a:pt x="52" y="58"/>
                  </a:cubicBezTo>
                  <a:cubicBezTo>
                    <a:pt x="52" y="58"/>
                    <a:pt x="51" y="59"/>
                    <a:pt x="50" y="59"/>
                  </a:cubicBezTo>
                  <a:cubicBezTo>
                    <a:pt x="49" y="60"/>
                    <a:pt x="47" y="61"/>
                    <a:pt x="45" y="61"/>
                  </a:cubicBezTo>
                  <a:cubicBezTo>
                    <a:pt x="45" y="61"/>
                    <a:pt x="45" y="61"/>
                    <a:pt x="45" y="61"/>
                  </a:cubicBezTo>
                  <a:cubicBezTo>
                    <a:pt x="45" y="61"/>
                    <a:pt x="45" y="61"/>
                    <a:pt x="45" y="61"/>
                  </a:cubicBezTo>
                  <a:cubicBezTo>
                    <a:pt x="45" y="61"/>
                    <a:pt x="45" y="61"/>
                    <a:pt x="45" y="61"/>
                  </a:cubicBezTo>
                  <a:cubicBezTo>
                    <a:pt x="44" y="61"/>
                    <a:pt x="44" y="62"/>
                    <a:pt x="43" y="62"/>
                  </a:cubicBezTo>
                  <a:cubicBezTo>
                    <a:pt x="43" y="62"/>
                    <a:pt x="43" y="62"/>
                    <a:pt x="43" y="62"/>
                  </a:cubicBezTo>
                  <a:cubicBezTo>
                    <a:pt x="42" y="62"/>
                    <a:pt x="42" y="62"/>
                    <a:pt x="42" y="62"/>
                  </a:cubicBezTo>
                  <a:cubicBezTo>
                    <a:pt x="42" y="62"/>
                    <a:pt x="42" y="62"/>
                    <a:pt x="42" y="62"/>
                  </a:cubicBezTo>
                  <a:cubicBezTo>
                    <a:pt x="42" y="62"/>
                    <a:pt x="42" y="62"/>
                    <a:pt x="42" y="62"/>
                  </a:cubicBezTo>
                  <a:cubicBezTo>
                    <a:pt x="42" y="62"/>
                    <a:pt x="42" y="62"/>
                    <a:pt x="42" y="62"/>
                  </a:cubicBezTo>
                  <a:cubicBezTo>
                    <a:pt x="42" y="62"/>
                    <a:pt x="42" y="62"/>
                    <a:pt x="42" y="62"/>
                  </a:cubicBezTo>
                  <a:cubicBezTo>
                    <a:pt x="42" y="62"/>
                    <a:pt x="42" y="62"/>
                    <a:pt x="42" y="62"/>
                  </a:cubicBezTo>
                  <a:cubicBezTo>
                    <a:pt x="42" y="62"/>
                    <a:pt x="42" y="62"/>
                    <a:pt x="42" y="62"/>
                  </a:cubicBezTo>
                  <a:cubicBezTo>
                    <a:pt x="42" y="62"/>
                    <a:pt x="42" y="62"/>
                    <a:pt x="42" y="62"/>
                  </a:cubicBezTo>
                  <a:cubicBezTo>
                    <a:pt x="41" y="62"/>
                    <a:pt x="41" y="62"/>
                    <a:pt x="41" y="62"/>
                  </a:cubicBezTo>
                  <a:cubicBezTo>
                    <a:pt x="41" y="62"/>
                    <a:pt x="41" y="62"/>
                    <a:pt x="41" y="62"/>
                  </a:cubicBezTo>
                  <a:cubicBezTo>
                    <a:pt x="41" y="62"/>
                    <a:pt x="41" y="62"/>
                    <a:pt x="41" y="62"/>
                  </a:cubicBezTo>
                  <a:cubicBezTo>
                    <a:pt x="41" y="62"/>
                    <a:pt x="41" y="62"/>
                    <a:pt x="41" y="62"/>
                  </a:cubicBezTo>
                  <a:cubicBezTo>
                    <a:pt x="41" y="62"/>
                    <a:pt x="41" y="62"/>
                    <a:pt x="41" y="62"/>
                  </a:cubicBezTo>
                  <a:cubicBezTo>
                    <a:pt x="41" y="62"/>
                    <a:pt x="41" y="62"/>
                    <a:pt x="41" y="62"/>
                  </a:cubicBezTo>
                  <a:cubicBezTo>
                    <a:pt x="41" y="62"/>
                    <a:pt x="41" y="62"/>
                    <a:pt x="41" y="62"/>
                  </a:cubicBezTo>
                  <a:cubicBezTo>
                    <a:pt x="41" y="62"/>
                    <a:pt x="41" y="62"/>
                    <a:pt x="41" y="62"/>
                  </a:cubicBezTo>
                  <a:cubicBezTo>
                    <a:pt x="41" y="62"/>
                    <a:pt x="41" y="62"/>
                    <a:pt x="41" y="62"/>
                  </a:cubicBezTo>
                  <a:cubicBezTo>
                    <a:pt x="41" y="62"/>
                    <a:pt x="41" y="62"/>
                    <a:pt x="41" y="62"/>
                  </a:cubicBezTo>
                  <a:cubicBezTo>
                    <a:pt x="41" y="62"/>
                    <a:pt x="41" y="62"/>
                    <a:pt x="41" y="62"/>
                  </a:cubicBezTo>
                  <a:cubicBezTo>
                    <a:pt x="41" y="62"/>
                    <a:pt x="41" y="62"/>
                    <a:pt x="41" y="62"/>
                  </a:cubicBezTo>
                  <a:cubicBezTo>
                    <a:pt x="40" y="62"/>
                    <a:pt x="40" y="62"/>
                    <a:pt x="40" y="62"/>
                  </a:cubicBezTo>
                  <a:cubicBezTo>
                    <a:pt x="40" y="62"/>
                    <a:pt x="40" y="62"/>
                    <a:pt x="40" y="62"/>
                  </a:cubicBezTo>
                  <a:cubicBezTo>
                    <a:pt x="40" y="62"/>
                    <a:pt x="40" y="62"/>
                    <a:pt x="40" y="62"/>
                  </a:cubicBezTo>
                  <a:cubicBezTo>
                    <a:pt x="40" y="62"/>
                    <a:pt x="40" y="62"/>
                    <a:pt x="40" y="62"/>
                  </a:cubicBezTo>
                  <a:cubicBezTo>
                    <a:pt x="40" y="62"/>
                    <a:pt x="40" y="62"/>
                    <a:pt x="40" y="62"/>
                  </a:cubicBezTo>
                  <a:cubicBezTo>
                    <a:pt x="40" y="62"/>
                    <a:pt x="40" y="62"/>
                    <a:pt x="40" y="62"/>
                  </a:cubicBezTo>
                  <a:cubicBezTo>
                    <a:pt x="40" y="62"/>
                    <a:pt x="40" y="62"/>
                    <a:pt x="40" y="62"/>
                  </a:cubicBezTo>
                  <a:cubicBezTo>
                    <a:pt x="40" y="62"/>
                    <a:pt x="40" y="62"/>
                    <a:pt x="40" y="62"/>
                  </a:cubicBezTo>
                  <a:cubicBezTo>
                    <a:pt x="40" y="62"/>
                    <a:pt x="40" y="62"/>
                    <a:pt x="40" y="62"/>
                  </a:cubicBezTo>
                  <a:cubicBezTo>
                    <a:pt x="40" y="62"/>
                    <a:pt x="40" y="62"/>
                    <a:pt x="40" y="62"/>
                  </a:cubicBezTo>
                  <a:cubicBezTo>
                    <a:pt x="39" y="62"/>
                    <a:pt x="39" y="62"/>
                    <a:pt x="39" y="62"/>
                  </a:cubicBezTo>
                  <a:cubicBezTo>
                    <a:pt x="39" y="62"/>
                    <a:pt x="39" y="62"/>
                    <a:pt x="39" y="62"/>
                  </a:cubicBezTo>
                  <a:cubicBezTo>
                    <a:pt x="39" y="62"/>
                    <a:pt x="39" y="62"/>
                    <a:pt x="39" y="62"/>
                  </a:cubicBezTo>
                  <a:cubicBezTo>
                    <a:pt x="39" y="62"/>
                    <a:pt x="39" y="62"/>
                    <a:pt x="39" y="62"/>
                  </a:cubicBezTo>
                  <a:cubicBezTo>
                    <a:pt x="39" y="62"/>
                    <a:pt x="39" y="62"/>
                    <a:pt x="39" y="62"/>
                  </a:cubicBezTo>
                  <a:cubicBezTo>
                    <a:pt x="39" y="62"/>
                    <a:pt x="39" y="62"/>
                    <a:pt x="39" y="62"/>
                  </a:cubicBezTo>
                  <a:cubicBezTo>
                    <a:pt x="38" y="62"/>
                    <a:pt x="38" y="62"/>
                    <a:pt x="38" y="62"/>
                  </a:cubicBezTo>
                  <a:cubicBezTo>
                    <a:pt x="38" y="62"/>
                    <a:pt x="38" y="62"/>
                    <a:pt x="38" y="62"/>
                  </a:cubicBezTo>
                  <a:cubicBezTo>
                    <a:pt x="38" y="62"/>
                    <a:pt x="38" y="62"/>
                    <a:pt x="37" y="62"/>
                  </a:cubicBezTo>
                  <a:cubicBezTo>
                    <a:pt x="37" y="62"/>
                    <a:pt x="37" y="62"/>
                    <a:pt x="37" y="62"/>
                  </a:cubicBezTo>
                  <a:cubicBezTo>
                    <a:pt x="37" y="62"/>
                    <a:pt x="37" y="62"/>
                    <a:pt x="37" y="62"/>
                  </a:cubicBezTo>
                  <a:cubicBezTo>
                    <a:pt x="37" y="62"/>
                    <a:pt x="37" y="62"/>
                    <a:pt x="37" y="62"/>
                  </a:cubicBezTo>
                  <a:cubicBezTo>
                    <a:pt x="37" y="62"/>
                    <a:pt x="37" y="62"/>
                    <a:pt x="37" y="62"/>
                  </a:cubicBezTo>
                  <a:cubicBezTo>
                    <a:pt x="37" y="62"/>
                    <a:pt x="36" y="62"/>
                    <a:pt x="36" y="62"/>
                  </a:cubicBezTo>
                  <a:cubicBezTo>
                    <a:pt x="36" y="62"/>
                    <a:pt x="36" y="62"/>
                    <a:pt x="36" y="62"/>
                  </a:cubicBezTo>
                  <a:cubicBezTo>
                    <a:pt x="36" y="62"/>
                    <a:pt x="36" y="62"/>
                    <a:pt x="36" y="62"/>
                  </a:cubicBezTo>
                  <a:cubicBezTo>
                    <a:pt x="36" y="62"/>
                    <a:pt x="36" y="62"/>
                    <a:pt x="36" y="62"/>
                  </a:cubicBezTo>
                  <a:cubicBezTo>
                    <a:pt x="35" y="62"/>
                    <a:pt x="35" y="62"/>
                    <a:pt x="35" y="62"/>
                  </a:cubicBezTo>
                  <a:cubicBezTo>
                    <a:pt x="35" y="62"/>
                    <a:pt x="35" y="62"/>
                    <a:pt x="35" y="62"/>
                  </a:cubicBezTo>
                  <a:cubicBezTo>
                    <a:pt x="35" y="62"/>
                    <a:pt x="35" y="62"/>
                    <a:pt x="35" y="62"/>
                  </a:cubicBezTo>
                  <a:cubicBezTo>
                    <a:pt x="35" y="61"/>
                    <a:pt x="35" y="61"/>
                    <a:pt x="35" y="61"/>
                  </a:cubicBezTo>
                  <a:cubicBezTo>
                    <a:pt x="34" y="61"/>
                    <a:pt x="34" y="61"/>
                    <a:pt x="34" y="61"/>
                  </a:cubicBezTo>
                  <a:cubicBezTo>
                    <a:pt x="34" y="61"/>
                    <a:pt x="34" y="61"/>
                    <a:pt x="34" y="61"/>
                  </a:cubicBezTo>
                  <a:cubicBezTo>
                    <a:pt x="34" y="61"/>
                    <a:pt x="34" y="61"/>
                    <a:pt x="34" y="61"/>
                  </a:cubicBezTo>
                  <a:cubicBezTo>
                    <a:pt x="34" y="61"/>
                    <a:pt x="34" y="61"/>
                    <a:pt x="34" y="61"/>
                  </a:cubicBezTo>
                  <a:cubicBezTo>
                    <a:pt x="34" y="61"/>
                    <a:pt x="34" y="61"/>
                    <a:pt x="34" y="61"/>
                  </a:cubicBezTo>
                  <a:cubicBezTo>
                    <a:pt x="34" y="61"/>
                    <a:pt x="34" y="61"/>
                    <a:pt x="34" y="61"/>
                  </a:cubicBezTo>
                  <a:cubicBezTo>
                    <a:pt x="34" y="61"/>
                    <a:pt x="34" y="61"/>
                    <a:pt x="34" y="61"/>
                  </a:cubicBezTo>
                  <a:cubicBezTo>
                    <a:pt x="33" y="61"/>
                    <a:pt x="33" y="61"/>
                    <a:pt x="33" y="61"/>
                  </a:cubicBezTo>
                  <a:cubicBezTo>
                    <a:pt x="33" y="61"/>
                    <a:pt x="33" y="61"/>
                    <a:pt x="33" y="61"/>
                  </a:cubicBezTo>
                  <a:cubicBezTo>
                    <a:pt x="33" y="61"/>
                    <a:pt x="33" y="61"/>
                    <a:pt x="33" y="61"/>
                  </a:cubicBezTo>
                  <a:cubicBezTo>
                    <a:pt x="33" y="61"/>
                    <a:pt x="33" y="61"/>
                    <a:pt x="33" y="61"/>
                  </a:cubicBezTo>
                  <a:cubicBezTo>
                    <a:pt x="33" y="61"/>
                    <a:pt x="33" y="61"/>
                    <a:pt x="33" y="61"/>
                  </a:cubicBezTo>
                  <a:cubicBezTo>
                    <a:pt x="33" y="61"/>
                    <a:pt x="33" y="61"/>
                    <a:pt x="33" y="61"/>
                  </a:cubicBezTo>
                  <a:cubicBezTo>
                    <a:pt x="32" y="61"/>
                    <a:pt x="32" y="61"/>
                    <a:pt x="32" y="61"/>
                  </a:cubicBezTo>
                  <a:cubicBezTo>
                    <a:pt x="32" y="61"/>
                    <a:pt x="32" y="61"/>
                    <a:pt x="32" y="61"/>
                  </a:cubicBezTo>
                  <a:cubicBezTo>
                    <a:pt x="32" y="61"/>
                    <a:pt x="32" y="61"/>
                    <a:pt x="32" y="61"/>
                  </a:cubicBezTo>
                  <a:cubicBezTo>
                    <a:pt x="32" y="61"/>
                    <a:pt x="32" y="61"/>
                    <a:pt x="32" y="61"/>
                  </a:cubicBezTo>
                  <a:cubicBezTo>
                    <a:pt x="32" y="61"/>
                    <a:pt x="32" y="61"/>
                    <a:pt x="32" y="61"/>
                  </a:cubicBezTo>
                  <a:cubicBezTo>
                    <a:pt x="31" y="60"/>
                    <a:pt x="29" y="60"/>
                    <a:pt x="28" y="59"/>
                  </a:cubicBezTo>
                  <a:cubicBezTo>
                    <a:pt x="27" y="59"/>
                    <a:pt x="27" y="59"/>
                    <a:pt x="27" y="58"/>
                  </a:cubicBezTo>
                  <a:cubicBezTo>
                    <a:pt x="27" y="58"/>
                    <a:pt x="27" y="58"/>
                    <a:pt x="27" y="58"/>
                  </a:cubicBezTo>
                  <a:cubicBezTo>
                    <a:pt x="27" y="58"/>
                    <a:pt x="27" y="58"/>
                    <a:pt x="27" y="58"/>
                  </a:cubicBezTo>
                  <a:cubicBezTo>
                    <a:pt x="26" y="58"/>
                    <a:pt x="26" y="58"/>
                    <a:pt x="26" y="58"/>
                  </a:cubicBezTo>
                  <a:cubicBezTo>
                    <a:pt x="26" y="58"/>
                    <a:pt x="26" y="58"/>
                    <a:pt x="26" y="58"/>
                  </a:cubicBezTo>
                  <a:cubicBezTo>
                    <a:pt x="26" y="58"/>
                    <a:pt x="26" y="58"/>
                    <a:pt x="26" y="58"/>
                  </a:cubicBezTo>
                  <a:cubicBezTo>
                    <a:pt x="24" y="56"/>
                    <a:pt x="22" y="55"/>
                    <a:pt x="21" y="52"/>
                  </a:cubicBezTo>
                  <a:cubicBezTo>
                    <a:pt x="21" y="52"/>
                    <a:pt x="21" y="52"/>
                    <a:pt x="21" y="52"/>
                  </a:cubicBezTo>
                  <a:cubicBezTo>
                    <a:pt x="21" y="52"/>
                    <a:pt x="21" y="52"/>
                    <a:pt x="21" y="52"/>
                  </a:cubicBezTo>
                  <a:cubicBezTo>
                    <a:pt x="21" y="52"/>
                    <a:pt x="21" y="52"/>
                    <a:pt x="21" y="52"/>
                  </a:cubicBezTo>
                  <a:cubicBezTo>
                    <a:pt x="20" y="52"/>
                    <a:pt x="20" y="51"/>
                    <a:pt x="20" y="51"/>
                  </a:cubicBezTo>
                  <a:cubicBezTo>
                    <a:pt x="18" y="49"/>
                    <a:pt x="18" y="47"/>
                    <a:pt x="17" y="45"/>
                  </a:cubicBezTo>
                  <a:cubicBezTo>
                    <a:pt x="17" y="45"/>
                    <a:pt x="17" y="45"/>
                    <a:pt x="17" y="45"/>
                  </a:cubicBezTo>
                  <a:cubicBezTo>
                    <a:pt x="17" y="45"/>
                    <a:pt x="17" y="45"/>
                    <a:pt x="17" y="45"/>
                  </a:cubicBezTo>
                  <a:cubicBezTo>
                    <a:pt x="17" y="44"/>
                    <a:pt x="17" y="43"/>
                    <a:pt x="17" y="42"/>
                  </a:cubicBezTo>
                  <a:cubicBezTo>
                    <a:pt x="17" y="42"/>
                    <a:pt x="17" y="42"/>
                    <a:pt x="17" y="42"/>
                  </a:cubicBezTo>
                  <a:cubicBezTo>
                    <a:pt x="17" y="41"/>
                    <a:pt x="17" y="41"/>
                    <a:pt x="17" y="41"/>
                  </a:cubicBezTo>
                  <a:cubicBezTo>
                    <a:pt x="17" y="41"/>
                    <a:pt x="17" y="41"/>
                    <a:pt x="17" y="41"/>
                  </a:cubicBezTo>
                  <a:cubicBezTo>
                    <a:pt x="17" y="41"/>
                    <a:pt x="17" y="41"/>
                    <a:pt x="17" y="41"/>
                  </a:cubicBezTo>
                  <a:cubicBezTo>
                    <a:pt x="17" y="41"/>
                    <a:pt x="17" y="41"/>
                    <a:pt x="17" y="41"/>
                  </a:cubicBezTo>
                  <a:cubicBezTo>
                    <a:pt x="17" y="41"/>
                    <a:pt x="16" y="40"/>
                    <a:pt x="16" y="40"/>
                  </a:cubicBezTo>
                  <a:cubicBezTo>
                    <a:pt x="16" y="40"/>
                    <a:pt x="16" y="40"/>
                    <a:pt x="16" y="40"/>
                  </a:cubicBezTo>
                  <a:cubicBezTo>
                    <a:pt x="16" y="40"/>
                    <a:pt x="16" y="40"/>
                    <a:pt x="16" y="40"/>
                  </a:cubicBezTo>
                  <a:cubicBezTo>
                    <a:pt x="16" y="40"/>
                    <a:pt x="16" y="40"/>
                    <a:pt x="16" y="40"/>
                  </a:cubicBezTo>
                  <a:cubicBezTo>
                    <a:pt x="16" y="40"/>
                    <a:pt x="16" y="40"/>
                    <a:pt x="16" y="40"/>
                  </a:cubicBezTo>
                  <a:cubicBezTo>
                    <a:pt x="16" y="40"/>
                    <a:pt x="16" y="40"/>
                    <a:pt x="16" y="40"/>
                  </a:cubicBezTo>
                  <a:cubicBezTo>
                    <a:pt x="16" y="40"/>
                    <a:pt x="16" y="40"/>
                    <a:pt x="16" y="40"/>
                  </a:cubicBezTo>
                  <a:cubicBezTo>
                    <a:pt x="16" y="40"/>
                    <a:pt x="16" y="40"/>
                    <a:pt x="16" y="40"/>
                  </a:cubicBezTo>
                  <a:cubicBezTo>
                    <a:pt x="16" y="39"/>
                    <a:pt x="16" y="39"/>
                    <a:pt x="16" y="39"/>
                  </a:cubicBezTo>
                  <a:cubicBezTo>
                    <a:pt x="16" y="39"/>
                    <a:pt x="16" y="39"/>
                    <a:pt x="16" y="39"/>
                  </a:cubicBezTo>
                  <a:cubicBezTo>
                    <a:pt x="16" y="39"/>
                    <a:pt x="16" y="39"/>
                    <a:pt x="16" y="39"/>
                  </a:cubicBezTo>
                  <a:cubicBezTo>
                    <a:pt x="16" y="39"/>
                    <a:pt x="16" y="39"/>
                    <a:pt x="16" y="39"/>
                  </a:cubicBezTo>
                  <a:cubicBezTo>
                    <a:pt x="16" y="39"/>
                    <a:pt x="16" y="39"/>
                    <a:pt x="16" y="39"/>
                  </a:cubicBezTo>
                  <a:cubicBezTo>
                    <a:pt x="16" y="39"/>
                    <a:pt x="16" y="39"/>
                    <a:pt x="16" y="39"/>
                  </a:cubicBezTo>
                  <a:cubicBezTo>
                    <a:pt x="16" y="39"/>
                    <a:pt x="16" y="39"/>
                    <a:pt x="16" y="39"/>
                  </a:cubicBezTo>
                  <a:cubicBezTo>
                    <a:pt x="16" y="39"/>
                    <a:pt x="16" y="39"/>
                    <a:pt x="16" y="39"/>
                  </a:cubicBezTo>
                  <a:cubicBezTo>
                    <a:pt x="16" y="39"/>
                    <a:pt x="16" y="39"/>
                    <a:pt x="16" y="39"/>
                  </a:cubicBezTo>
                  <a:cubicBezTo>
                    <a:pt x="16" y="39"/>
                    <a:pt x="16" y="39"/>
                    <a:pt x="16" y="39"/>
                  </a:cubicBezTo>
                  <a:cubicBezTo>
                    <a:pt x="16" y="39"/>
                    <a:pt x="16" y="39"/>
                    <a:pt x="16" y="39"/>
                  </a:cubicBezTo>
                  <a:cubicBezTo>
                    <a:pt x="16" y="39"/>
                    <a:pt x="16" y="39"/>
                    <a:pt x="16" y="39"/>
                  </a:cubicBezTo>
                  <a:cubicBezTo>
                    <a:pt x="16" y="38"/>
                    <a:pt x="16" y="38"/>
                    <a:pt x="16" y="38"/>
                  </a:cubicBezTo>
                  <a:cubicBezTo>
                    <a:pt x="16" y="38"/>
                    <a:pt x="16" y="38"/>
                    <a:pt x="16" y="38"/>
                  </a:cubicBezTo>
                  <a:cubicBezTo>
                    <a:pt x="16" y="38"/>
                    <a:pt x="16" y="38"/>
                    <a:pt x="16" y="38"/>
                  </a:cubicBezTo>
                  <a:cubicBezTo>
                    <a:pt x="16" y="38"/>
                    <a:pt x="16" y="38"/>
                    <a:pt x="16" y="38"/>
                  </a:cubicBezTo>
                  <a:cubicBezTo>
                    <a:pt x="16" y="38"/>
                    <a:pt x="16" y="38"/>
                    <a:pt x="16" y="38"/>
                  </a:cubicBezTo>
                  <a:cubicBezTo>
                    <a:pt x="16" y="38"/>
                    <a:pt x="16" y="38"/>
                    <a:pt x="16" y="38"/>
                  </a:cubicBezTo>
                  <a:cubicBezTo>
                    <a:pt x="17" y="38"/>
                    <a:pt x="17" y="38"/>
                    <a:pt x="17" y="38"/>
                  </a:cubicBezTo>
                  <a:cubicBezTo>
                    <a:pt x="17" y="38"/>
                    <a:pt x="17" y="38"/>
                    <a:pt x="17" y="38"/>
                  </a:cubicBezTo>
                  <a:cubicBezTo>
                    <a:pt x="17" y="38"/>
                    <a:pt x="17" y="38"/>
                    <a:pt x="17" y="38"/>
                  </a:cubicBezTo>
                  <a:cubicBezTo>
                    <a:pt x="17" y="38"/>
                    <a:pt x="17" y="38"/>
                    <a:pt x="17" y="38"/>
                  </a:cubicBezTo>
                  <a:cubicBezTo>
                    <a:pt x="17" y="38"/>
                    <a:pt x="17" y="38"/>
                    <a:pt x="17" y="38"/>
                  </a:cubicBezTo>
                  <a:cubicBezTo>
                    <a:pt x="17" y="38"/>
                    <a:pt x="17" y="38"/>
                    <a:pt x="17" y="38"/>
                  </a:cubicBezTo>
                  <a:cubicBezTo>
                    <a:pt x="17" y="38"/>
                    <a:pt x="17" y="38"/>
                    <a:pt x="17" y="38"/>
                  </a:cubicBezTo>
                  <a:cubicBezTo>
                    <a:pt x="17" y="38"/>
                    <a:pt x="17" y="38"/>
                    <a:pt x="17" y="38"/>
                  </a:cubicBezTo>
                  <a:cubicBezTo>
                    <a:pt x="17" y="38"/>
                    <a:pt x="17" y="38"/>
                    <a:pt x="17" y="38"/>
                  </a:cubicBezTo>
                  <a:cubicBezTo>
                    <a:pt x="17" y="37"/>
                    <a:pt x="17" y="37"/>
                    <a:pt x="17" y="37"/>
                  </a:cubicBezTo>
                  <a:cubicBezTo>
                    <a:pt x="17" y="37"/>
                    <a:pt x="17" y="37"/>
                    <a:pt x="17" y="37"/>
                  </a:cubicBezTo>
                  <a:cubicBezTo>
                    <a:pt x="17" y="37"/>
                    <a:pt x="17" y="37"/>
                    <a:pt x="17" y="37"/>
                  </a:cubicBezTo>
                  <a:cubicBezTo>
                    <a:pt x="17" y="37"/>
                    <a:pt x="17" y="37"/>
                    <a:pt x="17" y="37"/>
                  </a:cubicBezTo>
                  <a:cubicBezTo>
                    <a:pt x="17" y="37"/>
                    <a:pt x="17" y="37"/>
                    <a:pt x="17" y="37"/>
                  </a:cubicBezTo>
                  <a:cubicBezTo>
                    <a:pt x="17" y="37"/>
                    <a:pt x="17" y="37"/>
                    <a:pt x="17" y="37"/>
                  </a:cubicBezTo>
                  <a:cubicBezTo>
                    <a:pt x="17" y="37"/>
                    <a:pt x="17" y="37"/>
                    <a:pt x="17" y="37"/>
                  </a:cubicBezTo>
                  <a:cubicBezTo>
                    <a:pt x="17" y="37"/>
                    <a:pt x="17" y="37"/>
                    <a:pt x="17" y="37"/>
                  </a:cubicBezTo>
                  <a:cubicBezTo>
                    <a:pt x="17" y="37"/>
                    <a:pt x="17" y="37"/>
                    <a:pt x="17" y="37"/>
                  </a:cubicBezTo>
                  <a:cubicBezTo>
                    <a:pt x="17" y="37"/>
                    <a:pt x="17" y="37"/>
                    <a:pt x="17" y="37"/>
                  </a:cubicBezTo>
                  <a:cubicBezTo>
                    <a:pt x="17" y="37"/>
                    <a:pt x="17" y="37"/>
                    <a:pt x="17" y="37"/>
                  </a:cubicBezTo>
                  <a:cubicBezTo>
                    <a:pt x="17" y="36"/>
                    <a:pt x="17" y="36"/>
                    <a:pt x="17" y="36"/>
                  </a:cubicBezTo>
                  <a:cubicBezTo>
                    <a:pt x="17" y="36"/>
                    <a:pt x="17" y="36"/>
                    <a:pt x="17" y="36"/>
                  </a:cubicBezTo>
                  <a:cubicBezTo>
                    <a:pt x="17" y="36"/>
                    <a:pt x="17" y="36"/>
                    <a:pt x="17" y="36"/>
                  </a:cubicBezTo>
                  <a:cubicBezTo>
                    <a:pt x="17" y="36"/>
                    <a:pt x="17" y="36"/>
                    <a:pt x="17" y="36"/>
                  </a:cubicBezTo>
                  <a:cubicBezTo>
                    <a:pt x="17" y="36"/>
                    <a:pt x="17" y="36"/>
                    <a:pt x="17" y="36"/>
                  </a:cubicBezTo>
                  <a:cubicBezTo>
                    <a:pt x="17" y="36"/>
                    <a:pt x="17" y="36"/>
                    <a:pt x="17" y="36"/>
                  </a:cubicBezTo>
                  <a:cubicBezTo>
                    <a:pt x="17" y="36"/>
                    <a:pt x="17" y="36"/>
                    <a:pt x="17" y="36"/>
                  </a:cubicBezTo>
                  <a:cubicBezTo>
                    <a:pt x="17" y="36"/>
                    <a:pt x="17" y="36"/>
                    <a:pt x="17" y="36"/>
                  </a:cubicBezTo>
                  <a:cubicBezTo>
                    <a:pt x="17" y="36"/>
                    <a:pt x="17" y="36"/>
                    <a:pt x="17" y="36"/>
                  </a:cubicBezTo>
                  <a:cubicBezTo>
                    <a:pt x="17" y="36"/>
                    <a:pt x="17" y="36"/>
                    <a:pt x="17" y="36"/>
                  </a:cubicBezTo>
                  <a:cubicBezTo>
                    <a:pt x="17" y="36"/>
                    <a:pt x="17" y="36"/>
                    <a:pt x="17" y="36"/>
                  </a:cubicBezTo>
                  <a:cubicBezTo>
                    <a:pt x="17" y="36"/>
                    <a:pt x="17" y="36"/>
                    <a:pt x="17" y="36"/>
                  </a:cubicBezTo>
                  <a:cubicBezTo>
                    <a:pt x="17" y="36"/>
                    <a:pt x="17" y="36"/>
                    <a:pt x="17" y="36"/>
                  </a:cubicBezTo>
                  <a:cubicBezTo>
                    <a:pt x="17" y="35"/>
                    <a:pt x="17" y="35"/>
                    <a:pt x="17" y="35"/>
                  </a:cubicBezTo>
                  <a:cubicBezTo>
                    <a:pt x="17" y="35"/>
                    <a:pt x="17" y="35"/>
                    <a:pt x="17" y="35"/>
                  </a:cubicBezTo>
                  <a:cubicBezTo>
                    <a:pt x="17" y="35"/>
                    <a:pt x="17" y="35"/>
                    <a:pt x="17" y="35"/>
                  </a:cubicBezTo>
                  <a:cubicBezTo>
                    <a:pt x="17" y="35"/>
                    <a:pt x="17" y="35"/>
                    <a:pt x="17" y="35"/>
                  </a:cubicBezTo>
                  <a:cubicBezTo>
                    <a:pt x="17" y="35"/>
                    <a:pt x="17" y="35"/>
                    <a:pt x="17" y="35"/>
                  </a:cubicBezTo>
                  <a:cubicBezTo>
                    <a:pt x="17" y="35"/>
                    <a:pt x="17" y="35"/>
                    <a:pt x="17" y="35"/>
                  </a:cubicBezTo>
                  <a:cubicBezTo>
                    <a:pt x="17" y="35"/>
                    <a:pt x="17" y="35"/>
                    <a:pt x="17" y="35"/>
                  </a:cubicBezTo>
                  <a:cubicBezTo>
                    <a:pt x="17" y="35"/>
                    <a:pt x="17" y="35"/>
                    <a:pt x="17" y="35"/>
                  </a:cubicBezTo>
                  <a:cubicBezTo>
                    <a:pt x="17" y="35"/>
                    <a:pt x="17" y="35"/>
                    <a:pt x="17" y="35"/>
                  </a:cubicBezTo>
                  <a:cubicBezTo>
                    <a:pt x="17" y="35"/>
                    <a:pt x="17" y="35"/>
                    <a:pt x="17" y="35"/>
                  </a:cubicBezTo>
                  <a:cubicBezTo>
                    <a:pt x="17" y="35"/>
                    <a:pt x="17" y="35"/>
                    <a:pt x="17" y="35"/>
                  </a:cubicBezTo>
                  <a:cubicBezTo>
                    <a:pt x="17" y="35"/>
                    <a:pt x="17" y="35"/>
                    <a:pt x="17" y="35"/>
                  </a:cubicBezTo>
                  <a:cubicBezTo>
                    <a:pt x="17" y="35"/>
                    <a:pt x="17" y="35"/>
                    <a:pt x="17" y="35"/>
                  </a:cubicBezTo>
                  <a:cubicBezTo>
                    <a:pt x="17" y="35"/>
                    <a:pt x="17" y="35"/>
                    <a:pt x="17" y="35"/>
                  </a:cubicBezTo>
                  <a:cubicBezTo>
                    <a:pt x="17" y="34"/>
                    <a:pt x="17" y="34"/>
                    <a:pt x="17" y="34"/>
                  </a:cubicBezTo>
                  <a:cubicBezTo>
                    <a:pt x="17" y="34"/>
                    <a:pt x="17" y="34"/>
                    <a:pt x="17" y="34"/>
                  </a:cubicBezTo>
                  <a:cubicBezTo>
                    <a:pt x="17" y="34"/>
                    <a:pt x="17" y="34"/>
                    <a:pt x="17" y="34"/>
                  </a:cubicBezTo>
                  <a:cubicBezTo>
                    <a:pt x="17" y="34"/>
                    <a:pt x="17" y="34"/>
                    <a:pt x="17" y="34"/>
                  </a:cubicBezTo>
                  <a:cubicBezTo>
                    <a:pt x="17" y="34"/>
                    <a:pt x="17" y="34"/>
                    <a:pt x="17" y="34"/>
                  </a:cubicBezTo>
                  <a:cubicBezTo>
                    <a:pt x="17" y="34"/>
                    <a:pt x="17" y="34"/>
                    <a:pt x="17" y="34"/>
                  </a:cubicBezTo>
                  <a:cubicBezTo>
                    <a:pt x="17" y="34"/>
                    <a:pt x="17" y="34"/>
                    <a:pt x="17" y="34"/>
                  </a:cubicBezTo>
                  <a:cubicBezTo>
                    <a:pt x="17" y="34"/>
                    <a:pt x="17" y="34"/>
                    <a:pt x="17" y="34"/>
                  </a:cubicBezTo>
                  <a:cubicBezTo>
                    <a:pt x="17" y="34"/>
                    <a:pt x="17" y="34"/>
                    <a:pt x="17" y="34"/>
                  </a:cubicBezTo>
                  <a:cubicBezTo>
                    <a:pt x="17" y="34"/>
                    <a:pt x="17" y="34"/>
                    <a:pt x="17" y="34"/>
                  </a:cubicBezTo>
                  <a:cubicBezTo>
                    <a:pt x="17" y="34"/>
                    <a:pt x="17" y="34"/>
                    <a:pt x="17" y="34"/>
                  </a:cubicBezTo>
                  <a:cubicBezTo>
                    <a:pt x="17" y="34"/>
                    <a:pt x="17" y="34"/>
                    <a:pt x="17" y="34"/>
                  </a:cubicBezTo>
                  <a:cubicBezTo>
                    <a:pt x="17" y="34"/>
                    <a:pt x="17" y="34"/>
                    <a:pt x="17" y="34"/>
                  </a:cubicBezTo>
                  <a:cubicBezTo>
                    <a:pt x="17" y="34"/>
                    <a:pt x="17" y="34"/>
                    <a:pt x="17" y="34"/>
                  </a:cubicBezTo>
                  <a:cubicBezTo>
                    <a:pt x="17" y="34"/>
                    <a:pt x="17" y="34"/>
                    <a:pt x="17" y="34"/>
                  </a:cubicBezTo>
                  <a:cubicBezTo>
                    <a:pt x="17" y="34"/>
                    <a:pt x="17" y="34"/>
                    <a:pt x="17" y="34"/>
                  </a:cubicBezTo>
                  <a:cubicBezTo>
                    <a:pt x="17" y="33"/>
                    <a:pt x="17" y="33"/>
                    <a:pt x="17" y="33"/>
                  </a:cubicBezTo>
                  <a:cubicBezTo>
                    <a:pt x="17" y="33"/>
                    <a:pt x="17" y="33"/>
                    <a:pt x="17" y="33"/>
                  </a:cubicBezTo>
                  <a:cubicBezTo>
                    <a:pt x="17" y="33"/>
                    <a:pt x="17" y="33"/>
                    <a:pt x="17" y="33"/>
                  </a:cubicBezTo>
                  <a:cubicBezTo>
                    <a:pt x="17" y="33"/>
                    <a:pt x="17" y="33"/>
                    <a:pt x="17" y="33"/>
                  </a:cubicBezTo>
                  <a:cubicBezTo>
                    <a:pt x="18" y="31"/>
                    <a:pt x="19" y="30"/>
                    <a:pt x="20" y="28"/>
                  </a:cubicBezTo>
                  <a:cubicBezTo>
                    <a:pt x="20" y="27"/>
                    <a:pt x="20" y="27"/>
                    <a:pt x="20" y="26"/>
                  </a:cubicBezTo>
                  <a:cubicBezTo>
                    <a:pt x="20" y="26"/>
                    <a:pt x="20" y="26"/>
                    <a:pt x="20" y="26"/>
                  </a:cubicBezTo>
                  <a:cubicBezTo>
                    <a:pt x="21" y="26"/>
                    <a:pt x="21" y="26"/>
                    <a:pt x="21" y="26"/>
                  </a:cubicBezTo>
                  <a:cubicBezTo>
                    <a:pt x="21" y="26"/>
                    <a:pt x="21" y="26"/>
                    <a:pt x="21" y="26"/>
                  </a:cubicBezTo>
                  <a:cubicBezTo>
                    <a:pt x="21" y="26"/>
                    <a:pt x="21" y="26"/>
                    <a:pt x="21" y="26"/>
                  </a:cubicBezTo>
                  <a:cubicBezTo>
                    <a:pt x="21" y="26"/>
                    <a:pt x="21" y="26"/>
                    <a:pt x="21" y="26"/>
                  </a:cubicBezTo>
                  <a:cubicBezTo>
                    <a:pt x="22" y="24"/>
                    <a:pt x="24" y="22"/>
                    <a:pt x="26" y="21"/>
                  </a:cubicBezTo>
                  <a:cubicBezTo>
                    <a:pt x="26" y="21"/>
                    <a:pt x="26" y="21"/>
                    <a:pt x="26" y="21"/>
                  </a:cubicBezTo>
                  <a:cubicBezTo>
                    <a:pt x="26" y="21"/>
                    <a:pt x="26" y="21"/>
                    <a:pt x="26" y="21"/>
                  </a:cubicBezTo>
                  <a:cubicBezTo>
                    <a:pt x="26" y="21"/>
                    <a:pt x="26" y="21"/>
                    <a:pt x="26" y="21"/>
                  </a:cubicBezTo>
                  <a:cubicBezTo>
                    <a:pt x="26" y="21"/>
                    <a:pt x="26" y="21"/>
                    <a:pt x="26" y="21"/>
                  </a:cubicBezTo>
                  <a:cubicBezTo>
                    <a:pt x="26" y="21"/>
                    <a:pt x="26" y="21"/>
                    <a:pt x="26" y="21"/>
                  </a:cubicBezTo>
                  <a:cubicBezTo>
                    <a:pt x="26" y="21"/>
                    <a:pt x="26" y="21"/>
                    <a:pt x="26" y="21"/>
                  </a:cubicBezTo>
                  <a:cubicBezTo>
                    <a:pt x="26" y="21"/>
                    <a:pt x="26" y="21"/>
                    <a:pt x="26" y="21"/>
                  </a:cubicBezTo>
                  <a:cubicBezTo>
                    <a:pt x="26" y="20"/>
                    <a:pt x="26" y="20"/>
                    <a:pt x="26" y="20"/>
                  </a:cubicBezTo>
                  <a:cubicBezTo>
                    <a:pt x="27" y="20"/>
                    <a:pt x="27" y="20"/>
                    <a:pt x="27" y="20"/>
                  </a:cubicBezTo>
                  <a:cubicBezTo>
                    <a:pt x="27" y="20"/>
                    <a:pt x="27" y="20"/>
                    <a:pt x="28" y="20"/>
                  </a:cubicBezTo>
                  <a:cubicBezTo>
                    <a:pt x="30" y="19"/>
                    <a:pt x="31" y="18"/>
                    <a:pt x="33" y="17"/>
                  </a:cubicBezTo>
                  <a:cubicBezTo>
                    <a:pt x="34" y="17"/>
                    <a:pt x="35" y="17"/>
                    <a:pt x="35" y="17"/>
                  </a:cubicBezTo>
                  <a:cubicBezTo>
                    <a:pt x="36" y="17"/>
                    <a:pt x="36" y="17"/>
                    <a:pt x="36" y="17"/>
                  </a:cubicBezTo>
                  <a:cubicBezTo>
                    <a:pt x="36" y="17"/>
                    <a:pt x="36" y="17"/>
                    <a:pt x="36" y="17"/>
                  </a:cubicBezTo>
                  <a:cubicBezTo>
                    <a:pt x="36" y="17"/>
                    <a:pt x="36" y="17"/>
                    <a:pt x="36" y="17"/>
                  </a:cubicBezTo>
                  <a:cubicBezTo>
                    <a:pt x="36" y="17"/>
                    <a:pt x="36" y="17"/>
                    <a:pt x="36" y="17"/>
                  </a:cubicBezTo>
                  <a:cubicBezTo>
                    <a:pt x="36" y="17"/>
                    <a:pt x="36" y="17"/>
                    <a:pt x="36" y="17"/>
                  </a:cubicBezTo>
                  <a:cubicBezTo>
                    <a:pt x="36" y="17"/>
                    <a:pt x="36" y="17"/>
                    <a:pt x="36" y="17"/>
                  </a:cubicBezTo>
                  <a:cubicBezTo>
                    <a:pt x="36" y="17"/>
                    <a:pt x="36" y="17"/>
                    <a:pt x="36" y="17"/>
                  </a:cubicBezTo>
                  <a:cubicBezTo>
                    <a:pt x="37" y="17"/>
                    <a:pt x="37" y="17"/>
                    <a:pt x="37" y="17"/>
                  </a:cubicBezTo>
                  <a:cubicBezTo>
                    <a:pt x="37" y="17"/>
                    <a:pt x="37" y="17"/>
                    <a:pt x="37" y="17"/>
                  </a:cubicBezTo>
                  <a:cubicBezTo>
                    <a:pt x="37" y="17"/>
                    <a:pt x="37" y="17"/>
                    <a:pt x="37" y="17"/>
                  </a:cubicBezTo>
                  <a:cubicBezTo>
                    <a:pt x="37" y="17"/>
                    <a:pt x="37" y="17"/>
                    <a:pt x="37" y="17"/>
                  </a:cubicBezTo>
                  <a:cubicBezTo>
                    <a:pt x="37" y="17"/>
                    <a:pt x="37" y="17"/>
                    <a:pt x="37" y="17"/>
                  </a:cubicBezTo>
                  <a:cubicBezTo>
                    <a:pt x="37" y="17"/>
                    <a:pt x="37" y="17"/>
                    <a:pt x="37" y="17"/>
                  </a:cubicBezTo>
                  <a:cubicBezTo>
                    <a:pt x="37" y="17"/>
                    <a:pt x="37" y="17"/>
                    <a:pt x="37" y="17"/>
                  </a:cubicBezTo>
                  <a:cubicBezTo>
                    <a:pt x="37" y="17"/>
                    <a:pt x="37" y="17"/>
                    <a:pt x="37" y="17"/>
                  </a:cubicBezTo>
                  <a:cubicBezTo>
                    <a:pt x="37" y="17"/>
                    <a:pt x="37" y="17"/>
                    <a:pt x="37" y="17"/>
                  </a:cubicBezTo>
                  <a:cubicBezTo>
                    <a:pt x="37" y="17"/>
                    <a:pt x="37" y="17"/>
                    <a:pt x="37" y="17"/>
                  </a:cubicBezTo>
                  <a:cubicBezTo>
                    <a:pt x="37" y="17"/>
                    <a:pt x="37" y="17"/>
                    <a:pt x="37" y="17"/>
                  </a:cubicBezTo>
                  <a:cubicBezTo>
                    <a:pt x="38" y="17"/>
                    <a:pt x="38" y="17"/>
                    <a:pt x="38" y="17"/>
                  </a:cubicBezTo>
                  <a:cubicBezTo>
                    <a:pt x="38" y="17"/>
                    <a:pt x="38" y="17"/>
                    <a:pt x="38" y="17"/>
                  </a:cubicBezTo>
                  <a:cubicBezTo>
                    <a:pt x="38" y="17"/>
                    <a:pt x="38" y="17"/>
                    <a:pt x="38" y="17"/>
                  </a:cubicBezTo>
                  <a:cubicBezTo>
                    <a:pt x="38" y="17"/>
                    <a:pt x="38" y="17"/>
                    <a:pt x="38" y="17"/>
                  </a:cubicBezTo>
                  <a:cubicBezTo>
                    <a:pt x="38" y="17"/>
                    <a:pt x="38" y="17"/>
                    <a:pt x="38" y="17"/>
                  </a:cubicBezTo>
                  <a:cubicBezTo>
                    <a:pt x="38" y="17"/>
                    <a:pt x="38" y="17"/>
                    <a:pt x="38" y="17"/>
                  </a:cubicBezTo>
                  <a:cubicBezTo>
                    <a:pt x="38" y="17"/>
                    <a:pt x="38" y="17"/>
                    <a:pt x="38" y="17"/>
                  </a:cubicBezTo>
                  <a:cubicBezTo>
                    <a:pt x="38" y="17"/>
                    <a:pt x="38" y="17"/>
                    <a:pt x="38" y="17"/>
                  </a:cubicBezTo>
                  <a:cubicBezTo>
                    <a:pt x="38" y="17"/>
                    <a:pt x="38" y="17"/>
                    <a:pt x="38" y="17"/>
                  </a:cubicBezTo>
                  <a:cubicBezTo>
                    <a:pt x="38" y="17"/>
                    <a:pt x="38" y="17"/>
                    <a:pt x="38" y="17"/>
                  </a:cubicBezTo>
                  <a:cubicBezTo>
                    <a:pt x="38" y="17"/>
                    <a:pt x="38" y="17"/>
                    <a:pt x="38" y="17"/>
                  </a:cubicBezTo>
                  <a:cubicBezTo>
                    <a:pt x="39" y="17"/>
                    <a:pt x="39" y="17"/>
                    <a:pt x="39" y="17"/>
                  </a:cubicBezTo>
                  <a:cubicBezTo>
                    <a:pt x="39" y="17"/>
                    <a:pt x="39" y="17"/>
                    <a:pt x="39" y="17"/>
                  </a:cubicBezTo>
                  <a:cubicBezTo>
                    <a:pt x="39" y="17"/>
                    <a:pt x="39" y="17"/>
                    <a:pt x="39" y="17"/>
                  </a:cubicBezTo>
                  <a:cubicBezTo>
                    <a:pt x="39" y="17"/>
                    <a:pt x="39" y="17"/>
                    <a:pt x="39" y="17"/>
                  </a:cubicBezTo>
                  <a:cubicBezTo>
                    <a:pt x="39" y="17"/>
                    <a:pt x="40" y="17"/>
                    <a:pt x="40" y="17"/>
                  </a:cubicBezTo>
                  <a:cubicBezTo>
                    <a:pt x="40" y="17"/>
                    <a:pt x="40" y="17"/>
                    <a:pt x="40" y="17"/>
                  </a:cubicBezTo>
                  <a:cubicBezTo>
                    <a:pt x="40" y="17"/>
                    <a:pt x="40" y="17"/>
                    <a:pt x="40" y="17"/>
                  </a:cubicBezTo>
                  <a:cubicBezTo>
                    <a:pt x="40" y="17"/>
                    <a:pt x="40" y="17"/>
                    <a:pt x="40" y="17"/>
                  </a:cubicBezTo>
                  <a:cubicBezTo>
                    <a:pt x="40" y="17"/>
                    <a:pt x="40" y="17"/>
                    <a:pt x="40" y="17"/>
                  </a:cubicBezTo>
                  <a:cubicBezTo>
                    <a:pt x="41" y="17"/>
                    <a:pt x="41" y="17"/>
                    <a:pt x="41" y="17"/>
                  </a:cubicBezTo>
                  <a:cubicBezTo>
                    <a:pt x="41" y="17"/>
                    <a:pt x="41" y="17"/>
                    <a:pt x="41" y="17"/>
                  </a:cubicBezTo>
                  <a:cubicBezTo>
                    <a:pt x="41" y="17"/>
                    <a:pt x="41" y="17"/>
                    <a:pt x="41" y="17"/>
                  </a:cubicBezTo>
                  <a:cubicBezTo>
                    <a:pt x="41" y="17"/>
                    <a:pt x="41" y="17"/>
                    <a:pt x="41" y="17"/>
                  </a:cubicBezTo>
                  <a:cubicBezTo>
                    <a:pt x="42" y="17"/>
                    <a:pt x="42" y="17"/>
                    <a:pt x="42" y="17"/>
                  </a:cubicBezTo>
                  <a:cubicBezTo>
                    <a:pt x="42" y="17"/>
                    <a:pt x="42" y="17"/>
                    <a:pt x="42" y="17"/>
                  </a:cubicBezTo>
                  <a:cubicBezTo>
                    <a:pt x="42" y="17"/>
                    <a:pt x="42" y="17"/>
                    <a:pt x="42" y="17"/>
                  </a:cubicBezTo>
                  <a:cubicBezTo>
                    <a:pt x="42" y="17"/>
                    <a:pt x="42" y="17"/>
                    <a:pt x="42" y="17"/>
                  </a:cubicBezTo>
                  <a:cubicBezTo>
                    <a:pt x="43" y="17"/>
                    <a:pt x="43" y="17"/>
                    <a:pt x="43" y="17"/>
                  </a:cubicBezTo>
                  <a:cubicBezTo>
                    <a:pt x="43" y="17"/>
                    <a:pt x="43" y="17"/>
                    <a:pt x="43" y="17"/>
                  </a:cubicBezTo>
                  <a:cubicBezTo>
                    <a:pt x="43" y="17"/>
                    <a:pt x="43" y="17"/>
                    <a:pt x="43" y="17"/>
                  </a:cubicBezTo>
                  <a:cubicBezTo>
                    <a:pt x="43" y="17"/>
                    <a:pt x="43" y="17"/>
                    <a:pt x="43" y="17"/>
                  </a:cubicBezTo>
                  <a:cubicBezTo>
                    <a:pt x="44" y="17"/>
                    <a:pt x="44" y="17"/>
                    <a:pt x="44" y="17"/>
                  </a:cubicBezTo>
                  <a:cubicBezTo>
                    <a:pt x="44" y="17"/>
                    <a:pt x="44" y="17"/>
                    <a:pt x="44" y="17"/>
                  </a:cubicBezTo>
                  <a:cubicBezTo>
                    <a:pt x="44" y="17"/>
                    <a:pt x="44" y="17"/>
                    <a:pt x="44" y="17"/>
                  </a:cubicBezTo>
                  <a:cubicBezTo>
                    <a:pt x="44" y="17"/>
                    <a:pt x="44" y="17"/>
                    <a:pt x="44" y="17"/>
                  </a:cubicBezTo>
                  <a:cubicBezTo>
                    <a:pt x="44" y="17"/>
                    <a:pt x="44" y="17"/>
                    <a:pt x="44" y="17"/>
                  </a:cubicBezTo>
                  <a:cubicBezTo>
                    <a:pt x="44" y="17"/>
                    <a:pt x="44" y="17"/>
                    <a:pt x="44" y="17"/>
                  </a:cubicBezTo>
                  <a:cubicBezTo>
                    <a:pt x="45" y="17"/>
                    <a:pt x="45" y="17"/>
                    <a:pt x="45" y="17"/>
                  </a:cubicBezTo>
                  <a:cubicBezTo>
                    <a:pt x="45" y="17"/>
                    <a:pt x="45" y="17"/>
                    <a:pt x="45" y="17"/>
                  </a:cubicBezTo>
                  <a:cubicBezTo>
                    <a:pt x="45" y="17"/>
                    <a:pt x="45" y="17"/>
                    <a:pt x="45" y="17"/>
                  </a:cubicBezTo>
                  <a:cubicBezTo>
                    <a:pt x="45" y="17"/>
                    <a:pt x="45" y="17"/>
                    <a:pt x="45" y="17"/>
                  </a:cubicBezTo>
                  <a:cubicBezTo>
                    <a:pt x="45" y="17"/>
                    <a:pt x="45" y="17"/>
                    <a:pt x="45" y="17"/>
                  </a:cubicBezTo>
                  <a:cubicBezTo>
                    <a:pt x="45" y="17"/>
                    <a:pt x="45" y="17"/>
                    <a:pt x="45" y="17"/>
                  </a:cubicBezTo>
                  <a:cubicBezTo>
                    <a:pt x="45" y="17"/>
                    <a:pt x="45" y="17"/>
                    <a:pt x="45" y="17"/>
                  </a:cubicBezTo>
                  <a:cubicBezTo>
                    <a:pt x="45" y="17"/>
                    <a:pt x="45" y="17"/>
                    <a:pt x="45" y="17"/>
                  </a:cubicBezTo>
                  <a:cubicBezTo>
                    <a:pt x="46" y="17"/>
                    <a:pt x="46" y="17"/>
                    <a:pt x="46" y="17"/>
                  </a:cubicBezTo>
                  <a:cubicBezTo>
                    <a:pt x="46" y="18"/>
                    <a:pt x="46" y="18"/>
                    <a:pt x="46" y="18"/>
                  </a:cubicBezTo>
                  <a:cubicBezTo>
                    <a:pt x="46" y="18"/>
                    <a:pt x="46" y="18"/>
                    <a:pt x="46" y="18"/>
                  </a:cubicBezTo>
                  <a:cubicBezTo>
                    <a:pt x="46" y="18"/>
                    <a:pt x="46" y="18"/>
                    <a:pt x="46" y="18"/>
                  </a:cubicBezTo>
                  <a:cubicBezTo>
                    <a:pt x="46" y="18"/>
                    <a:pt x="46" y="18"/>
                    <a:pt x="46" y="18"/>
                  </a:cubicBezTo>
                  <a:cubicBezTo>
                    <a:pt x="46" y="18"/>
                    <a:pt x="46" y="18"/>
                    <a:pt x="46" y="18"/>
                  </a:cubicBezTo>
                  <a:cubicBezTo>
                    <a:pt x="48" y="18"/>
                    <a:pt x="49" y="19"/>
                    <a:pt x="50" y="20"/>
                  </a:cubicBezTo>
                  <a:cubicBezTo>
                    <a:pt x="51" y="20"/>
                    <a:pt x="51" y="20"/>
                    <a:pt x="51" y="20"/>
                  </a:cubicBezTo>
                  <a:cubicBezTo>
                    <a:pt x="52" y="20"/>
                    <a:pt x="52" y="20"/>
                    <a:pt x="52" y="20"/>
                  </a:cubicBezTo>
                  <a:cubicBezTo>
                    <a:pt x="52" y="20"/>
                    <a:pt x="52" y="20"/>
                    <a:pt x="52" y="20"/>
                  </a:cubicBezTo>
                  <a:cubicBezTo>
                    <a:pt x="52" y="20"/>
                    <a:pt x="52" y="20"/>
                    <a:pt x="52" y="20"/>
                  </a:cubicBezTo>
                  <a:cubicBezTo>
                    <a:pt x="52" y="21"/>
                    <a:pt x="52" y="21"/>
                    <a:pt x="52" y="21"/>
                  </a:cubicBezTo>
                  <a:cubicBezTo>
                    <a:pt x="52" y="21"/>
                    <a:pt x="52" y="21"/>
                    <a:pt x="52" y="21"/>
                  </a:cubicBezTo>
                  <a:cubicBezTo>
                    <a:pt x="54" y="22"/>
                    <a:pt x="56" y="24"/>
                    <a:pt x="58" y="26"/>
                  </a:cubicBezTo>
                  <a:cubicBezTo>
                    <a:pt x="58" y="26"/>
                    <a:pt x="58" y="26"/>
                    <a:pt x="58" y="26"/>
                  </a:cubicBezTo>
                  <a:cubicBezTo>
                    <a:pt x="58" y="26"/>
                    <a:pt x="58" y="26"/>
                    <a:pt x="58" y="26"/>
                  </a:cubicBezTo>
                  <a:cubicBezTo>
                    <a:pt x="58" y="26"/>
                    <a:pt x="58" y="26"/>
                    <a:pt x="58" y="26"/>
                  </a:cubicBezTo>
                  <a:cubicBezTo>
                    <a:pt x="58" y="26"/>
                    <a:pt x="58" y="26"/>
                    <a:pt x="58" y="26"/>
                  </a:cubicBezTo>
                  <a:cubicBezTo>
                    <a:pt x="58" y="27"/>
                    <a:pt x="58" y="27"/>
                    <a:pt x="59" y="28"/>
                  </a:cubicBezTo>
                  <a:cubicBezTo>
                    <a:pt x="60" y="30"/>
                    <a:pt x="61" y="32"/>
                    <a:pt x="61" y="33"/>
                  </a:cubicBezTo>
                  <a:cubicBezTo>
                    <a:pt x="61" y="33"/>
                    <a:pt x="61" y="33"/>
                    <a:pt x="61" y="33"/>
                  </a:cubicBezTo>
                  <a:cubicBezTo>
                    <a:pt x="61" y="33"/>
                    <a:pt x="61" y="33"/>
                    <a:pt x="61" y="33"/>
                  </a:cubicBezTo>
                  <a:cubicBezTo>
                    <a:pt x="61" y="35"/>
                    <a:pt x="62" y="36"/>
                    <a:pt x="62" y="37"/>
                  </a:cubicBezTo>
                  <a:cubicBezTo>
                    <a:pt x="62" y="37"/>
                    <a:pt x="62" y="37"/>
                    <a:pt x="62" y="37"/>
                  </a:cubicBezTo>
                  <a:cubicBezTo>
                    <a:pt x="62" y="37"/>
                    <a:pt x="62" y="37"/>
                    <a:pt x="62" y="37"/>
                  </a:cubicBezTo>
                  <a:cubicBezTo>
                    <a:pt x="62" y="38"/>
                    <a:pt x="62" y="38"/>
                    <a:pt x="62" y="38"/>
                  </a:cubicBezTo>
                  <a:cubicBezTo>
                    <a:pt x="62" y="38"/>
                    <a:pt x="62" y="38"/>
                    <a:pt x="62" y="38"/>
                  </a:cubicBezTo>
                  <a:cubicBezTo>
                    <a:pt x="62" y="38"/>
                    <a:pt x="62" y="38"/>
                    <a:pt x="62" y="38"/>
                  </a:cubicBezTo>
                  <a:cubicBezTo>
                    <a:pt x="62" y="38"/>
                    <a:pt x="62" y="38"/>
                    <a:pt x="62" y="38"/>
                  </a:cubicBezTo>
                  <a:cubicBezTo>
                    <a:pt x="62" y="38"/>
                    <a:pt x="62" y="38"/>
                    <a:pt x="62" y="38"/>
                  </a:cubicBezTo>
                  <a:cubicBezTo>
                    <a:pt x="62" y="38"/>
                    <a:pt x="62" y="38"/>
                    <a:pt x="62" y="38"/>
                  </a:cubicBezTo>
                  <a:cubicBezTo>
                    <a:pt x="62" y="38"/>
                    <a:pt x="62" y="38"/>
                    <a:pt x="62" y="38"/>
                  </a:cubicBezTo>
                  <a:cubicBezTo>
                    <a:pt x="62" y="39"/>
                    <a:pt x="62" y="39"/>
                    <a:pt x="62" y="39"/>
                  </a:cubicBezTo>
                  <a:cubicBezTo>
                    <a:pt x="62" y="39"/>
                    <a:pt x="62" y="39"/>
                    <a:pt x="62" y="39"/>
                  </a:cubicBezTo>
                  <a:cubicBezTo>
                    <a:pt x="62" y="39"/>
                    <a:pt x="62" y="39"/>
                    <a:pt x="62" y="39"/>
                  </a:cubicBezTo>
                  <a:cubicBezTo>
                    <a:pt x="62" y="39"/>
                    <a:pt x="62" y="39"/>
                    <a:pt x="62" y="39"/>
                  </a:cubicBezTo>
                  <a:cubicBezTo>
                    <a:pt x="62" y="39"/>
                    <a:pt x="62" y="39"/>
                    <a:pt x="62" y="39"/>
                  </a:cubicBezTo>
                  <a:cubicBezTo>
                    <a:pt x="62" y="39"/>
                    <a:pt x="62" y="39"/>
                    <a:pt x="62" y="39"/>
                  </a:cubicBezTo>
                  <a:cubicBezTo>
                    <a:pt x="62" y="39"/>
                    <a:pt x="62" y="39"/>
                    <a:pt x="62" y="39"/>
                  </a:cubicBezTo>
                  <a:cubicBezTo>
                    <a:pt x="62" y="39"/>
                    <a:pt x="62" y="39"/>
                    <a:pt x="62" y="39"/>
                  </a:cubicBezTo>
                  <a:cubicBezTo>
                    <a:pt x="62" y="39"/>
                    <a:pt x="62" y="39"/>
                    <a:pt x="62" y="39"/>
                  </a:cubicBezTo>
                  <a:cubicBezTo>
                    <a:pt x="62" y="39"/>
                    <a:pt x="62" y="39"/>
                    <a:pt x="62" y="39"/>
                  </a:cubicBezTo>
                  <a:cubicBezTo>
                    <a:pt x="62" y="39"/>
                    <a:pt x="62" y="39"/>
                    <a:pt x="62" y="39"/>
                  </a:cubicBezTo>
                  <a:cubicBezTo>
                    <a:pt x="62" y="40"/>
                    <a:pt x="62" y="40"/>
                    <a:pt x="62" y="40"/>
                  </a:cubicBezTo>
                  <a:cubicBezTo>
                    <a:pt x="62" y="40"/>
                    <a:pt x="62" y="40"/>
                    <a:pt x="62" y="40"/>
                  </a:cubicBezTo>
                  <a:cubicBezTo>
                    <a:pt x="62" y="40"/>
                    <a:pt x="62" y="40"/>
                    <a:pt x="62" y="40"/>
                  </a:cubicBezTo>
                  <a:cubicBezTo>
                    <a:pt x="62" y="40"/>
                    <a:pt x="62" y="40"/>
                    <a:pt x="62" y="40"/>
                  </a:cubicBezTo>
                  <a:cubicBezTo>
                    <a:pt x="62" y="40"/>
                    <a:pt x="62" y="40"/>
                    <a:pt x="62" y="40"/>
                  </a:cubicBezTo>
                  <a:cubicBezTo>
                    <a:pt x="62" y="40"/>
                    <a:pt x="62" y="40"/>
                    <a:pt x="62" y="40"/>
                  </a:cubicBezTo>
                  <a:cubicBezTo>
                    <a:pt x="62" y="40"/>
                    <a:pt x="62" y="40"/>
                    <a:pt x="62" y="40"/>
                  </a:cubicBezTo>
                  <a:cubicBezTo>
                    <a:pt x="62" y="40"/>
                    <a:pt x="62" y="40"/>
                    <a:pt x="62" y="40"/>
                  </a:cubicBezTo>
                  <a:cubicBezTo>
                    <a:pt x="62" y="40"/>
                    <a:pt x="62" y="40"/>
                    <a:pt x="62" y="40"/>
                  </a:cubicBezTo>
                  <a:cubicBezTo>
                    <a:pt x="62" y="40"/>
                    <a:pt x="62" y="40"/>
                    <a:pt x="62" y="40"/>
                  </a:cubicBezTo>
                  <a:cubicBezTo>
                    <a:pt x="62" y="40"/>
                    <a:pt x="62" y="40"/>
                    <a:pt x="62" y="40"/>
                  </a:cubicBezTo>
                  <a:cubicBezTo>
                    <a:pt x="62" y="40"/>
                    <a:pt x="62" y="40"/>
                    <a:pt x="62" y="40"/>
                  </a:cubicBezTo>
                  <a:cubicBezTo>
                    <a:pt x="62" y="41"/>
                    <a:pt x="62" y="41"/>
                    <a:pt x="62" y="41"/>
                  </a:cubicBezTo>
                  <a:cubicBezTo>
                    <a:pt x="62" y="41"/>
                    <a:pt x="62" y="41"/>
                    <a:pt x="62" y="41"/>
                  </a:cubicBezTo>
                  <a:cubicBezTo>
                    <a:pt x="62" y="41"/>
                    <a:pt x="62" y="41"/>
                    <a:pt x="62" y="41"/>
                  </a:cubicBezTo>
                  <a:cubicBezTo>
                    <a:pt x="62" y="41"/>
                    <a:pt x="62" y="41"/>
                    <a:pt x="62" y="41"/>
                  </a:cubicBezTo>
                  <a:cubicBezTo>
                    <a:pt x="62" y="41"/>
                    <a:pt x="62" y="41"/>
                    <a:pt x="62" y="41"/>
                  </a:cubicBezTo>
                  <a:cubicBezTo>
                    <a:pt x="62" y="41"/>
                    <a:pt x="62" y="41"/>
                    <a:pt x="62" y="41"/>
                  </a:cubicBezTo>
                  <a:cubicBezTo>
                    <a:pt x="62" y="41"/>
                    <a:pt x="62" y="41"/>
                    <a:pt x="62" y="41"/>
                  </a:cubicBezTo>
                  <a:cubicBezTo>
                    <a:pt x="62" y="41"/>
                    <a:pt x="62" y="41"/>
                    <a:pt x="62" y="41"/>
                  </a:cubicBezTo>
                  <a:cubicBezTo>
                    <a:pt x="62" y="41"/>
                    <a:pt x="62" y="41"/>
                    <a:pt x="62" y="41"/>
                  </a:cubicBezTo>
                  <a:cubicBezTo>
                    <a:pt x="62" y="41"/>
                    <a:pt x="62" y="41"/>
                    <a:pt x="62" y="41"/>
                  </a:cubicBezTo>
                  <a:cubicBezTo>
                    <a:pt x="62" y="41"/>
                    <a:pt x="62" y="41"/>
                    <a:pt x="62" y="41"/>
                  </a:cubicBezTo>
                  <a:cubicBezTo>
                    <a:pt x="62" y="41"/>
                    <a:pt x="62" y="41"/>
                    <a:pt x="62" y="41"/>
                  </a:cubicBezTo>
                  <a:cubicBezTo>
                    <a:pt x="62" y="42"/>
                    <a:pt x="62" y="42"/>
                    <a:pt x="62" y="42"/>
                  </a:cubicBezTo>
                  <a:cubicBezTo>
                    <a:pt x="62" y="42"/>
                    <a:pt x="62" y="42"/>
                    <a:pt x="62" y="42"/>
                  </a:cubicBezTo>
                  <a:cubicBezTo>
                    <a:pt x="62" y="42"/>
                    <a:pt x="62" y="42"/>
                    <a:pt x="62" y="42"/>
                  </a:cubicBezTo>
                  <a:cubicBezTo>
                    <a:pt x="62" y="42"/>
                    <a:pt x="62" y="42"/>
                    <a:pt x="62" y="42"/>
                  </a:cubicBezTo>
                  <a:cubicBezTo>
                    <a:pt x="62" y="42"/>
                    <a:pt x="62" y="42"/>
                    <a:pt x="62" y="42"/>
                  </a:cubicBezTo>
                  <a:cubicBezTo>
                    <a:pt x="62" y="42"/>
                    <a:pt x="62" y="42"/>
                    <a:pt x="62" y="42"/>
                  </a:cubicBezTo>
                  <a:cubicBezTo>
                    <a:pt x="62" y="42"/>
                    <a:pt x="62" y="42"/>
                    <a:pt x="62" y="42"/>
                  </a:cubicBezTo>
                  <a:cubicBezTo>
                    <a:pt x="62" y="42"/>
                    <a:pt x="62" y="42"/>
                    <a:pt x="62" y="42"/>
                  </a:cubicBezTo>
                  <a:cubicBezTo>
                    <a:pt x="62" y="42"/>
                    <a:pt x="62" y="42"/>
                    <a:pt x="62" y="42"/>
                  </a:cubicBezTo>
                  <a:cubicBezTo>
                    <a:pt x="62" y="42"/>
                    <a:pt x="62" y="42"/>
                    <a:pt x="62" y="42"/>
                  </a:cubicBezTo>
                  <a:cubicBezTo>
                    <a:pt x="62" y="42"/>
                    <a:pt x="62" y="42"/>
                    <a:pt x="62" y="42"/>
                  </a:cubicBezTo>
                  <a:cubicBezTo>
                    <a:pt x="62" y="42"/>
                    <a:pt x="62" y="42"/>
                    <a:pt x="62" y="42"/>
                  </a:cubicBezTo>
                  <a:cubicBezTo>
                    <a:pt x="62" y="42"/>
                    <a:pt x="62" y="42"/>
                    <a:pt x="62" y="42"/>
                  </a:cubicBezTo>
                  <a:cubicBezTo>
                    <a:pt x="62" y="42"/>
                    <a:pt x="62" y="42"/>
                    <a:pt x="62" y="42"/>
                  </a:cubicBezTo>
                  <a:cubicBezTo>
                    <a:pt x="62" y="43"/>
                    <a:pt x="62" y="43"/>
                    <a:pt x="62" y="43"/>
                  </a:cubicBezTo>
                  <a:cubicBezTo>
                    <a:pt x="62" y="43"/>
                    <a:pt x="62" y="43"/>
                    <a:pt x="62" y="43"/>
                  </a:cubicBezTo>
                  <a:cubicBezTo>
                    <a:pt x="62" y="43"/>
                    <a:pt x="62" y="43"/>
                    <a:pt x="62" y="43"/>
                  </a:cubicBezTo>
                  <a:cubicBezTo>
                    <a:pt x="62" y="43"/>
                    <a:pt x="62" y="43"/>
                    <a:pt x="62" y="43"/>
                  </a:cubicBezTo>
                  <a:cubicBezTo>
                    <a:pt x="62" y="43"/>
                    <a:pt x="62" y="43"/>
                    <a:pt x="62" y="43"/>
                  </a:cubicBezTo>
                  <a:cubicBezTo>
                    <a:pt x="62" y="43"/>
                    <a:pt x="62" y="43"/>
                    <a:pt x="62" y="43"/>
                  </a:cubicBezTo>
                  <a:cubicBezTo>
                    <a:pt x="62" y="43"/>
                    <a:pt x="62" y="43"/>
                    <a:pt x="62" y="43"/>
                  </a:cubicBezTo>
                  <a:cubicBezTo>
                    <a:pt x="62" y="43"/>
                    <a:pt x="62" y="43"/>
                    <a:pt x="62" y="43"/>
                  </a:cubicBezTo>
                  <a:cubicBezTo>
                    <a:pt x="62" y="43"/>
                    <a:pt x="62" y="43"/>
                    <a:pt x="62" y="43"/>
                  </a:cubicBezTo>
                  <a:cubicBezTo>
                    <a:pt x="62" y="43"/>
                    <a:pt x="62" y="43"/>
                    <a:pt x="62" y="43"/>
                  </a:cubicBezTo>
                  <a:cubicBezTo>
                    <a:pt x="61" y="43"/>
                    <a:pt x="61" y="43"/>
                    <a:pt x="61" y="43"/>
                  </a:cubicBezTo>
                  <a:cubicBezTo>
                    <a:pt x="61" y="43"/>
                    <a:pt x="61" y="43"/>
                    <a:pt x="61" y="43"/>
                  </a:cubicBezTo>
                  <a:cubicBezTo>
                    <a:pt x="61" y="43"/>
                    <a:pt x="61" y="43"/>
                    <a:pt x="61" y="43"/>
                  </a:cubicBezTo>
                  <a:cubicBezTo>
                    <a:pt x="61" y="43"/>
                    <a:pt x="61" y="43"/>
                    <a:pt x="61" y="43"/>
                  </a:cubicBezTo>
                  <a:cubicBezTo>
                    <a:pt x="61" y="43"/>
                    <a:pt x="61" y="43"/>
                    <a:pt x="61" y="43"/>
                  </a:cubicBezTo>
                  <a:cubicBezTo>
                    <a:pt x="61" y="43"/>
                    <a:pt x="61" y="43"/>
                    <a:pt x="61" y="43"/>
                  </a:cubicBezTo>
                  <a:cubicBezTo>
                    <a:pt x="61" y="43"/>
                    <a:pt x="61" y="43"/>
                    <a:pt x="61" y="43"/>
                  </a:cubicBezTo>
                  <a:cubicBezTo>
                    <a:pt x="61" y="44"/>
                    <a:pt x="61" y="44"/>
                    <a:pt x="61" y="44"/>
                  </a:cubicBezTo>
                  <a:cubicBezTo>
                    <a:pt x="61" y="44"/>
                    <a:pt x="61" y="44"/>
                    <a:pt x="61" y="44"/>
                  </a:cubicBezTo>
                  <a:cubicBezTo>
                    <a:pt x="61" y="44"/>
                    <a:pt x="61" y="44"/>
                    <a:pt x="61" y="44"/>
                  </a:cubicBezTo>
                  <a:cubicBezTo>
                    <a:pt x="61" y="44"/>
                    <a:pt x="61" y="44"/>
                    <a:pt x="61" y="44"/>
                  </a:cubicBezTo>
                  <a:cubicBezTo>
                    <a:pt x="61" y="44"/>
                    <a:pt x="61" y="44"/>
                    <a:pt x="61" y="44"/>
                  </a:cubicBezTo>
                  <a:cubicBezTo>
                    <a:pt x="61" y="44"/>
                    <a:pt x="61" y="44"/>
                    <a:pt x="61" y="44"/>
                  </a:cubicBezTo>
                  <a:cubicBezTo>
                    <a:pt x="61" y="44"/>
                    <a:pt x="61" y="44"/>
                    <a:pt x="61" y="44"/>
                  </a:cubicBezTo>
                  <a:cubicBezTo>
                    <a:pt x="61" y="44"/>
                    <a:pt x="61" y="44"/>
                    <a:pt x="61" y="44"/>
                  </a:cubicBezTo>
                  <a:cubicBezTo>
                    <a:pt x="61" y="44"/>
                    <a:pt x="61" y="44"/>
                    <a:pt x="61" y="44"/>
                  </a:cubicBezTo>
                  <a:cubicBezTo>
                    <a:pt x="61" y="44"/>
                    <a:pt x="61" y="44"/>
                    <a:pt x="61" y="44"/>
                  </a:cubicBezTo>
                  <a:cubicBezTo>
                    <a:pt x="61" y="44"/>
                    <a:pt x="61" y="44"/>
                    <a:pt x="61" y="44"/>
                  </a:cubicBezTo>
                  <a:cubicBezTo>
                    <a:pt x="61" y="44"/>
                    <a:pt x="61" y="44"/>
                    <a:pt x="61" y="44"/>
                  </a:cubicBezTo>
                  <a:cubicBezTo>
                    <a:pt x="61" y="44"/>
                    <a:pt x="61" y="44"/>
                    <a:pt x="61" y="44"/>
                  </a:cubicBezTo>
                  <a:cubicBezTo>
                    <a:pt x="61" y="44"/>
                    <a:pt x="61" y="44"/>
                    <a:pt x="61" y="44"/>
                  </a:cubicBezTo>
                  <a:cubicBezTo>
                    <a:pt x="61" y="44"/>
                    <a:pt x="61" y="44"/>
                    <a:pt x="61" y="44"/>
                  </a:cubicBezTo>
                  <a:cubicBezTo>
                    <a:pt x="61" y="44"/>
                    <a:pt x="61" y="44"/>
                    <a:pt x="61" y="44"/>
                  </a:cubicBezTo>
                  <a:cubicBezTo>
                    <a:pt x="61" y="45"/>
                    <a:pt x="61" y="45"/>
                    <a:pt x="61" y="45"/>
                  </a:cubicBezTo>
                  <a:cubicBezTo>
                    <a:pt x="61" y="45"/>
                    <a:pt x="61" y="45"/>
                    <a:pt x="61" y="45"/>
                  </a:cubicBezTo>
                  <a:cubicBezTo>
                    <a:pt x="61" y="45"/>
                    <a:pt x="61" y="45"/>
                    <a:pt x="61" y="45"/>
                  </a:cubicBezTo>
                  <a:cubicBezTo>
                    <a:pt x="61" y="45"/>
                    <a:pt x="61" y="45"/>
                    <a:pt x="61" y="45"/>
                  </a:cubicBezTo>
                  <a:cubicBezTo>
                    <a:pt x="61" y="45"/>
                    <a:pt x="61" y="45"/>
                    <a:pt x="61" y="45"/>
                  </a:cubicBezTo>
                  <a:cubicBezTo>
                    <a:pt x="61" y="45"/>
                    <a:pt x="61" y="45"/>
                    <a:pt x="61" y="45"/>
                  </a:cubicBezTo>
                  <a:cubicBezTo>
                    <a:pt x="61" y="45"/>
                    <a:pt x="61" y="45"/>
                    <a:pt x="61" y="45"/>
                  </a:cubicBezTo>
                  <a:cubicBezTo>
                    <a:pt x="61" y="45"/>
                    <a:pt x="61" y="45"/>
                    <a:pt x="61" y="45"/>
                  </a:cubicBezTo>
                  <a:cubicBezTo>
                    <a:pt x="61" y="45"/>
                    <a:pt x="61" y="45"/>
                    <a:pt x="61" y="45"/>
                  </a:cubicBezTo>
                  <a:cubicBezTo>
                    <a:pt x="61" y="45"/>
                    <a:pt x="61" y="45"/>
                    <a:pt x="61" y="45"/>
                  </a:cubicBezTo>
                  <a:cubicBezTo>
                    <a:pt x="61" y="45"/>
                    <a:pt x="61" y="45"/>
                    <a:pt x="61" y="45"/>
                  </a:cubicBezTo>
                  <a:cubicBezTo>
                    <a:pt x="61" y="45"/>
                    <a:pt x="61" y="45"/>
                    <a:pt x="61" y="45"/>
                  </a:cubicBezTo>
                  <a:cubicBezTo>
                    <a:pt x="61" y="45"/>
                    <a:pt x="61" y="45"/>
                    <a:pt x="61" y="45"/>
                  </a:cubicBezTo>
                  <a:cubicBezTo>
                    <a:pt x="61" y="45"/>
                    <a:pt x="61" y="45"/>
                    <a:pt x="61" y="45"/>
                  </a:cubicBezTo>
                  <a:cubicBezTo>
                    <a:pt x="61" y="47"/>
                    <a:pt x="60" y="49"/>
                    <a:pt x="59" y="51"/>
                  </a:cubicBezTo>
                  <a:cubicBezTo>
                    <a:pt x="58" y="51"/>
                    <a:pt x="58" y="52"/>
                    <a:pt x="58" y="52"/>
                  </a:cubicBezTo>
                  <a:cubicBezTo>
                    <a:pt x="58" y="52"/>
                    <a:pt x="58" y="52"/>
                    <a:pt x="58" y="52"/>
                  </a:cubicBezTo>
                  <a:cubicBezTo>
                    <a:pt x="58" y="52"/>
                    <a:pt x="58" y="52"/>
                    <a:pt x="58" y="52"/>
                  </a:cubicBezTo>
                  <a:cubicBezTo>
                    <a:pt x="58" y="52"/>
                    <a:pt x="58" y="52"/>
                    <a:pt x="58" y="52"/>
                  </a:cubicBezTo>
                  <a:cubicBezTo>
                    <a:pt x="58" y="52"/>
                    <a:pt x="58" y="52"/>
                    <a:pt x="58" y="52"/>
                  </a:cubicBezTo>
                  <a:cubicBezTo>
                    <a:pt x="58" y="52"/>
                    <a:pt x="58" y="52"/>
                    <a:pt x="58" y="52"/>
                  </a:cubicBezTo>
                  <a:cubicBezTo>
                    <a:pt x="56" y="54"/>
                    <a:pt x="54" y="56"/>
                    <a:pt x="52" y="58"/>
                  </a:cubicBezTo>
                  <a:close/>
                </a:path>
              </a:pathLst>
            </a:custGeom>
            <a:solidFill>
              <a:schemeClr val="accent5"/>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chemeClr val="tx1">
                    <a:lumMod val="75000"/>
                    <a:lumOff val="25000"/>
                  </a:schemeClr>
                </a:solidFill>
                <a:latin typeface="Arial"/>
                <a:ea typeface="Arial"/>
                <a:cs typeface="Arial"/>
                <a:sym typeface="Arial"/>
              </a:endParaRPr>
            </a:p>
          </p:txBody>
        </p:sp>
        <p:sp>
          <p:nvSpPr>
            <p:cNvPr id="522" name="Google Shape;522;p95"/>
            <p:cNvSpPr/>
            <p:nvPr/>
          </p:nvSpPr>
          <p:spPr>
            <a:xfrm>
              <a:off x="3667125" y="2152650"/>
              <a:ext cx="180975" cy="179388"/>
            </a:xfrm>
            <a:custGeom>
              <a:avLst/>
              <a:gdLst/>
              <a:ahLst/>
              <a:cxnLst/>
              <a:rect l="l" t="t" r="r" b="b"/>
              <a:pathLst>
                <a:path w="48" h="48" extrusionOk="0">
                  <a:moveTo>
                    <a:pt x="24" y="48"/>
                  </a:moveTo>
                  <a:cubicBezTo>
                    <a:pt x="25" y="48"/>
                    <a:pt x="26" y="48"/>
                    <a:pt x="27" y="48"/>
                  </a:cubicBezTo>
                  <a:cubicBezTo>
                    <a:pt x="27" y="45"/>
                    <a:pt x="27" y="45"/>
                    <a:pt x="27" y="45"/>
                  </a:cubicBezTo>
                  <a:cubicBezTo>
                    <a:pt x="27" y="45"/>
                    <a:pt x="28" y="45"/>
                    <a:pt x="29" y="45"/>
                  </a:cubicBezTo>
                  <a:cubicBezTo>
                    <a:pt x="29" y="45"/>
                    <a:pt x="29" y="45"/>
                    <a:pt x="29" y="45"/>
                  </a:cubicBezTo>
                  <a:cubicBezTo>
                    <a:pt x="30" y="47"/>
                    <a:pt x="30" y="47"/>
                    <a:pt x="30" y="47"/>
                  </a:cubicBezTo>
                  <a:cubicBezTo>
                    <a:pt x="30" y="47"/>
                    <a:pt x="31" y="47"/>
                    <a:pt x="31" y="47"/>
                  </a:cubicBezTo>
                  <a:cubicBezTo>
                    <a:pt x="32" y="46"/>
                    <a:pt x="33" y="46"/>
                    <a:pt x="35" y="45"/>
                  </a:cubicBezTo>
                  <a:cubicBezTo>
                    <a:pt x="34" y="43"/>
                    <a:pt x="34" y="43"/>
                    <a:pt x="34" y="43"/>
                  </a:cubicBezTo>
                  <a:cubicBezTo>
                    <a:pt x="34" y="42"/>
                    <a:pt x="35" y="42"/>
                    <a:pt x="35" y="42"/>
                  </a:cubicBezTo>
                  <a:cubicBezTo>
                    <a:pt x="36" y="42"/>
                    <a:pt x="36" y="42"/>
                    <a:pt x="36" y="42"/>
                  </a:cubicBezTo>
                  <a:cubicBezTo>
                    <a:pt x="37" y="44"/>
                    <a:pt x="37" y="44"/>
                    <a:pt x="37" y="44"/>
                  </a:cubicBezTo>
                  <a:cubicBezTo>
                    <a:pt x="39" y="43"/>
                    <a:pt x="40" y="42"/>
                    <a:pt x="41" y="41"/>
                  </a:cubicBezTo>
                  <a:cubicBezTo>
                    <a:pt x="39" y="38"/>
                    <a:pt x="39" y="38"/>
                    <a:pt x="39" y="38"/>
                  </a:cubicBezTo>
                  <a:cubicBezTo>
                    <a:pt x="40" y="38"/>
                    <a:pt x="40" y="37"/>
                    <a:pt x="41" y="37"/>
                  </a:cubicBezTo>
                  <a:cubicBezTo>
                    <a:pt x="43" y="38"/>
                    <a:pt x="43" y="38"/>
                    <a:pt x="43" y="38"/>
                  </a:cubicBezTo>
                  <a:cubicBezTo>
                    <a:pt x="44" y="37"/>
                    <a:pt x="45" y="35"/>
                    <a:pt x="46" y="34"/>
                  </a:cubicBezTo>
                  <a:cubicBezTo>
                    <a:pt x="43" y="32"/>
                    <a:pt x="43" y="32"/>
                    <a:pt x="43" y="32"/>
                  </a:cubicBezTo>
                  <a:cubicBezTo>
                    <a:pt x="44" y="32"/>
                    <a:pt x="44" y="31"/>
                    <a:pt x="44" y="30"/>
                  </a:cubicBezTo>
                  <a:cubicBezTo>
                    <a:pt x="47" y="31"/>
                    <a:pt x="47" y="31"/>
                    <a:pt x="47" y="31"/>
                  </a:cubicBezTo>
                  <a:cubicBezTo>
                    <a:pt x="47" y="29"/>
                    <a:pt x="48" y="27"/>
                    <a:pt x="48" y="26"/>
                  </a:cubicBezTo>
                  <a:cubicBezTo>
                    <a:pt x="45" y="25"/>
                    <a:pt x="45" y="25"/>
                    <a:pt x="45" y="25"/>
                  </a:cubicBezTo>
                  <a:cubicBezTo>
                    <a:pt x="45" y="25"/>
                    <a:pt x="45" y="25"/>
                    <a:pt x="45" y="24"/>
                  </a:cubicBezTo>
                  <a:cubicBezTo>
                    <a:pt x="45" y="24"/>
                    <a:pt x="45" y="23"/>
                    <a:pt x="45" y="23"/>
                  </a:cubicBezTo>
                  <a:cubicBezTo>
                    <a:pt x="48" y="23"/>
                    <a:pt x="48" y="23"/>
                    <a:pt x="48" y="23"/>
                  </a:cubicBezTo>
                  <a:cubicBezTo>
                    <a:pt x="48" y="21"/>
                    <a:pt x="47" y="19"/>
                    <a:pt x="47" y="18"/>
                  </a:cubicBezTo>
                  <a:cubicBezTo>
                    <a:pt x="44" y="18"/>
                    <a:pt x="44" y="18"/>
                    <a:pt x="44" y="18"/>
                  </a:cubicBezTo>
                  <a:cubicBezTo>
                    <a:pt x="44" y="17"/>
                    <a:pt x="44" y="17"/>
                    <a:pt x="43" y="16"/>
                  </a:cubicBezTo>
                  <a:cubicBezTo>
                    <a:pt x="46" y="15"/>
                    <a:pt x="46" y="15"/>
                    <a:pt x="46" y="15"/>
                  </a:cubicBezTo>
                  <a:cubicBezTo>
                    <a:pt x="45" y="13"/>
                    <a:pt x="44" y="12"/>
                    <a:pt x="43" y="10"/>
                  </a:cubicBezTo>
                  <a:cubicBezTo>
                    <a:pt x="41" y="12"/>
                    <a:pt x="41" y="12"/>
                    <a:pt x="41" y="12"/>
                  </a:cubicBezTo>
                  <a:cubicBezTo>
                    <a:pt x="40" y="11"/>
                    <a:pt x="40" y="10"/>
                    <a:pt x="39" y="10"/>
                  </a:cubicBezTo>
                  <a:cubicBezTo>
                    <a:pt x="41" y="8"/>
                    <a:pt x="41" y="8"/>
                    <a:pt x="41" y="8"/>
                  </a:cubicBezTo>
                  <a:cubicBezTo>
                    <a:pt x="40" y="7"/>
                    <a:pt x="39" y="5"/>
                    <a:pt x="37" y="4"/>
                  </a:cubicBezTo>
                  <a:cubicBezTo>
                    <a:pt x="36" y="6"/>
                    <a:pt x="36" y="6"/>
                    <a:pt x="36" y="6"/>
                  </a:cubicBezTo>
                  <a:cubicBezTo>
                    <a:pt x="35" y="7"/>
                    <a:pt x="35" y="7"/>
                    <a:pt x="35" y="7"/>
                  </a:cubicBezTo>
                  <a:cubicBezTo>
                    <a:pt x="35" y="6"/>
                    <a:pt x="34" y="6"/>
                    <a:pt x="34" y="6"/>
                  </a:cubicBezTo>
                  <a:cubicBezTo>
                    <a:pt x="35" y="3"/>
                    <a:pt x="35" y="3"/>
                    <a:pt x="35" y="3"/>
                  </a:cubicBezTo>
                  <a:cubicBezTo>
                    <a:pt x="33" y="2"/>
                    <a:pt x="32" y="2"/>
                    <a:pt x="31" y="2"/>
                  </a:cubicBezTo>
                  <a:cubicBezTo>
                    <a:pt x="31" y="1"/>
                    <a:pt x="30" y="1"/>
                    <a:pt x="30" y="1"/>
                  </a:cubicBezTo>
                  <a:cubicBezTo>
                    <a:pt x="29" y="4"/>
                    <a:pt x="29" y="4"/>
                    <a:pt x="29" y="4"/>
                  </a:cubicBezTo>
                  <a:cubicBezTo>
                    <a:pt x="29" y="4"/>
                    <a:pt x="29" y="4"/>
                    <a:pt x="29" y="4"/>
                  </a:cubicBezTo>
                  <a:cubicBezTo>
                    <a:pt x="28" y="4"/>
                    <a:pt x="27" y="3"/>
                    <a:pt x="27" y="3"/>
                  </a:cubicBezTo>
                  <a:cubicBezTo>
                    <a:pt x="27" y="1"/>
                    <a:pt x="27" y="1"/>
                    <a:pt x="27" y="1"/>
                  </a:cubicBezTo>
                  <a:cubicBezTo>
                    <a:pt x="26" y="1"/>
                    <a:pt x="25" y="0"/>
                    <a:pt x="24" y="0"/>
                  </a:cubicBezTo>
                  <a:cubicBezTo>
                    <a:pt x="23" y="0"/>
                    <a:pt x="22" y="1"/>
                    <a:pt x="22" y="1"/>
                  </a:cubicBezTo>
                  <a:cubicBezTo>
                    <a:pt x="22" y="3"/>
                    <a:pt x="22" y="3"/>
                    <a:pt x="22" y="3"/>
                  </a:cubicBezTo>
                  <a:cubicBezTo>
                    <a:pt x="21" y="3"/>
                    <a:pt x="20" y="4"/>
                    <a:pt x="19" y="4"/>
                  </a:cubicBezTo>
                  <a:cubicBezTo>
                    <a:pt x="19" y="4"/>
                    <a:pt x="19" y="4"/>
                    <a:pt x="19" y="4"/>
                  </a:cubicBezTo>
                  <a:cubicBezTo>
                    <a:pt x="19" y="1"/>
                    <a:pt x="19" y="1"/>
                    <a:pt x="19" y="1"/>
                  </a:cubicBezTo>
                  <a:cubicBezTo>
                    <a:pt x="18" y="1"/>
                    <a:pt x="18" y="1"/>
                    <a:pt x="17" y="2"/>
                  </a:cubicBezTo>
                  <a:cubicBezTo>
                    <a:pt x="16" y="2"/>
                    <a:pt x="15" y="2"/>
                    <a:pt x="14" y="3"/>
                  </a:cubicBezTo>
                  <a:cubicBezTo>
                    <a:pt x="15" y="6"/>
                    <a:pt x="15" y="6"/>
                    <a:pt x="15" y="6"/>
                  </a:cubicBezTo>
                  <a:cubicBezTo>
                    <a:pt x="14" y="6"/>
                    <a:pt x="13" y="6"/>
                    <a:pt x="13" y="7"/>
                  </a:cubicBezTo>
                  <a:cubicBezTo>
                    <a:pt x="12" y="6"/>
                    <a:pt x="12" y="6"/>
                    <a:pt x="12" y="6"/>
                  </a:cubicBezTo>
                  <a:cubicBezTo>
                    <a:pt x="11" y="4"/>
                    <a:pt x="11" y="4"/>
                    <a:pt x="11" y="4"/>
                  </a:cubicBezTo>
                  <a:cubicBezTo>
                    <a:pt x="10" y="5"/>
                    <a:pt x="8" y="7"/>
                    <a:pt x="7" y="8"/>
                  </a:cubicBezTo>
                  <a:cubicBezTo>
                    <a:pt x="9" y="10"/>
                    <a:pt x="9" y="10"/>
                    <a:pt x="9" y="10"/>
                  </a:cubicBezTo>
                  <a:cubicBezTo>
                    <a:pt x="8" y="10"/>
                    <a:pt x="8" y="11"/>
                    <a:pt x="7" y="12"/>
                  </a:cubicBezTo>
                  <a:cubicBezTo>
                    <a:pt x="5" y="10"/>
                    <a:pt x="5" y="10"/>
                    <a:pt x="5" y="10"/>
                  </a:cubicBezTo>
                  <a:cubicBezTo>
                    <a:pt x="4" y="12"/>
                    <a:pt x="3" y="13"/>
                    <a:pt x="2" y="15"/>
                  </a:cubicBezTo>
                  <a:cubicBezTo>
                    <a:pt x="5" y="16"/>
                    <a:pt x="5" y="16"/>
                    <a:pt x="5" y="16"/>
                  </a:cubicBezTo>
                  <a:cubicBezTo>
                    <a:pt x="5" y="17"/>
                    <a:pt x="4" y="17"/>
                    <a:pt x="4" y="18"/>
                  </a:cubicBezTo>
                  <a:cubicBezTo>
                    <a:pt x="1" y="18"/>
                    <a:pt x="1" y="18"/>
                    <a:pt x="1" y="18"/>
                  </a:cubicBezTo>
                  <a:cubicBezTo>
                    <a:pt x="1" y="19"/>
                    <a:pt x="1" y="21"/>
                    <a:pt x="0" y="23"/>
                  </a:cubicBezTo>
                  <a:cubicBezTo>
                    <a:pt x="3" y="23"/>
                    <a:pt x="3" y="23"/>
                    <a:pt x="3" y="23"/>
                  </a:cubicBezTo>
                  <a:cubicBezTo>
                    <a:pt x="3" y="23"/>
                    <a:pt x="3" y="24"/>
                    <a:pt x="3" y="24"/>
                  </a:cubicBezTo>
                  <a:cubicBezTo>
                    <a:pt x="3" y="25"/>
                    <a:pt x="3" y="25"/>
                    <a:pt x="3" y="25"/>
                  </a:cubicBezTo>
                  <a:cubicBezTo>
                    <a:pt x="0" y="26"/>
                    <a:pt x="0" y="26"/>
                    <a:pt x="0" y="26"/>
                  </a:cubicBezTo>
                  <a:cubicBezTo>
                    <a:pt x="1" y="27"/>
                    <a:pt x="1" y="29"/>
                    <a:pt x="1" y="31"/>
                  </a:cubicBezTo>
                  <a:cubicBezTo>
                    <a:pt x="4" y="30"/>
                    <a:pt x="4" y="30"/>
                    <a:pt x="4" y="30"/>
                  </a:cubicBezTo>
                  <a:cubicBezTo>
                    <a:pt x="4" y="31"/>
                    <a:pt x="5" y="32"/>
                    <a:pt x="5" y="32"/>
                  </a:cubicBezTo>
                  <a:cubicBezTo>
                    <a:pt x="2" y="34"/>
                    <a:pt x="2" y="34"/>
                    <a:pt x="2" y="34"/>
                  </a:cubicBezTo>
                  <a:cubicBezTo>
                    <a:pt x="3" y="35"/>
                    <a:pt x="4" y="37"/>
                    <a:pt x="5" y="38"/>
                  </a:cubicBezTo>
                  <a:cubicBezTo>
                    <a:pt x="7" y="37"/>
                    <a:pt x="7" y="37"/>
                    <a:pt x="7" y="37"/>
                  </a:cubicBezTo>
                  <a:cubicBezTo>
                    <a:pt x="8" y="37"/>
                    <a:pt x="8" y="38"/>
                    <a:pt x="9" y="38"/>
                  </a:cubicBezTo>
                  <a:cubicBezTo>
                    <a:pt x="7" y="41"/>
                    <a:pt x="7" y="41"/>
                    <a:pt x="7" y="41"/>
                  </a:cubicBezTo>
                  <a:cubicBezTo>
                    <a:pt x="8" y="42"/>
                    <a:pt x="10" y="43"/>
                    <a:pt x="11" y="44"/>
                  </a:cubicBezTo>
                  <a:cubicBezTo>
                    <a:pt x="12" y="42"/>
                    <a:pt x="12" y="42"/>
                    <a:pt x="12" y="42"/>
                  </a:cubicBezTo>
                  <a:cubicBezTo>
                    <a:pt x="13" y="42"/>
                    <a:pt x="13" y="42"/>
                    <a:pt x="13" y="42"/>
                  </a:cubicBezTo>
                  <a:cubicBezTo>
                    <a:pt x="13" y="42"/>
                    <a:pt x="14" y="42"/>
                    <a:pt x="15" y="43"/>
                  </a:cubicBezTo>
                  <a:cubicBezTo>
                    <a:pt x="14" y="45"/>
                    <a:pt x="14" y="45"/>
                    <a:pt x="14" y="45"/>
                  </a:cubicBezTo>
                  <a:cubicBezTo>
                    <a:pt x="15" y="46"/>
                    <a:pt x="16" y="46"/>
                    <a:pt x="17" y="47"/>
                  </a:cubicBezTo>
                  <a:cubicBezTo>
                    <a:pt x="18" y="47"/>
                    <a:pt x="18" y="47"/>
                    <a:pt x="19" y="47"/>
                  </a:cubicBezTo>
                  <a:cubicBezTo>
                    <a:pt x="19" y="45"/>
                    <a:pt x="19" y="45"/>
                    <a:pt x="19" y="45"/>
                  </a:cubicBezTo>
                  <a:cubicBezTo>
                    <a:pt x="19" y="45"/>
                    <a:pt x="19" y="45"/>
                    <a:pt x="19" y="45"/>
                  </a:cubicBezTo>
                  <a:cubicBezTo>
                    <a:pt x="20" y="45"/>
                    <a:pt x="21" y="45"/>
                    <a:pt x="22" y="45"/>
                  </a:cubicBezTo>
                  <a:cubicBezTo>
                    <a:pt x="22" y="48"/>
                    <a:pt x="22" y="48"/>
                    <a:pt x="22" y="48"/>
                  </a:cubicBezTo>
                  <a:cubicBezTo>
                    <a:pt x="22" y="48"/>
                    <a:pt x="23" y="48"/>
                    <a:pt x="24" y="48"/>
                  </a:cubicBezTo>
                  <a:close/>
                  <a:moveTo>
                    <a:pt x="31" y="41"/>
                  </a:moveTo>
                  <a:cubicBezTo>
                    <a:pt x="30" y="42"/>
                    <a:pt x="30" y="42"/>
                    <a:pt x="29" y="42"/>
                  </a:cubicBezTo>
                  <a:cubicBezTo>
                    <a:pt x="28" y="42"/>
                    <a:pt x="26" y="43"/>
                    <a:pt x="25" y="43"/>
                  </a:cubicBezTo>
                  <a:cubicBezTo>
                    <a:pt x="25" y="30"/>
                    <a:pt x="25" y="30"/>
                    <a:pt x="25" y="30"/>
                  </a:cubicBezTo>
                  <a:cubicBezTo>
                    <a:pt x="25" y="30"/>
                    <a:pt x="26" y="30"/>
                    <a:pt x="26" y="30"/>
                  </a:cubicBezTo>
                  <a:cubicBezTo>
                    <a:pt x="29" y="35"/>
                    <a:pt x="29" y="35"/>
                    <a:pt x="29" y="35"/>
                  </a:cubicBezTo>
                  <a:cubicBezTo>
                    <a:pt x="31" y="38"/>
                    <a:pt x="31" y="38"/>
                    <a:pt x="31" y="38"/>
                  </a:cubicBezTo>
                  <a:cubicBezTo>
                    <a:pt x="32" y="41"/>
                    <a:pt x="32" y="41"/>
                    <a:pt x="32" y="41"/>
                  </a:cubicBezTo>
                  <a:cubicBezTo>
                    <a:pt x="32" y="41"/>
                    <a:pt x="31" y="41"/>
                    <a:pt x="31" y="41"/>
                  </a:cubicBezTo>
                  <a:close/>
                  <a:moveTo>
                    <a:pt x="36" y="38"/>
                  </a:moveTo>
                  <a:cubicBezTo>
                    <a:pt x="36" y="39"/>
                    <a:pt x="35" y="39"/>
                    <a:pt x="34" y="40"/>
                  </a:cubicBezTo>
                  <a:cubicBezTo>
                    <a:pt x="31" y="34"/>
                    <a:pt x="31" y="34"/>
                    <a:pt x="31" y="34"/>
                  </a:cubicBezTo>
                  <a:cubicBezTo>
                    <a:pt x="29" y="30"/>
                    <a:pt x="29" y="30"/>
                    <a:pt x="29" y="30"/>
                  </a:cubicBezTo>
                  <a:cubicBezTo>
                    <a:pt x="28" y="28"/>
                    <a:pt x="28" y="28"/>
                    <a:pt x="28" y="28"/>
                  </a:cubicBezTo>
                  <a:cubicBezTo>
                    <a:pt x="28" y="28"/>
                    <a:pt x="28" y="28"/>
                    <a:pt x="28" y="28"/>
                  </a:cubicBezTo>
                  <a:cubicBezTo>
                    <a:pt x="29" y="28"/>
                    <a:pt x="29" y="28"/>
                    <a:pt x="29" y="28"/>
                  </a:cubicBezTo>
                  <a:cubicBezTo>
                    <a:pt x="31" y="29"/>
                    <a:pt x="31" y="29"/>
                    <a:pt x="31" y="29"/>
                  </a:cubicBezTo>
                  <a:cubicBezTo>
                    <a:pt x="36" y="32"/>
                    <a:pt x="36" y="32"/>
                    <a:pt x="36" y="32"/>
                  </a:cubicBezTo>
                  <a:cubicBezTo>
                    <a:pt x="40" y="34"/>
                    <a:pt x="40" y="34"/>
                    <a:pt x="40" y="34"/>
                  </a:cubicBezTo>
                  <a:cubicBezTo>
                    <a:pt x="39" y="36"/>
                    <a:pt x="37" y="37"/>
                    <a:pt x="36" y="38"/>
                  </a:cubicBezTo>
                  <a:close/>
                  <a:moveTo>
                    <a:pt x="41" y="32"/>
                  </a:moveTo>
                  <a:cubicBezTo>
                    <a:pt x="36" y="30"/>
                    <a:pt x="36" y="30"/>
                    <a:pt x="36" y="30"/>
                  </a:cubicBezTo>
                  <a:cubicBezTo>
                    <a:pt x="31" y="27"/>
                    <a:pt x="31" y="27"/>
                    <a:pt x="31" y="27"/>
                  </a:cubicBezTo>
                  <a:cubicBezTo>
                    <a:pt x="30" y="26"/>
                    <a:pt x="30" y="26"/>
                    <a:pt x="30" y="26"/>
                  </a:cubicBezTo>
                  <a:cubicBezTo>
                    <a:pt x="30" y="26"/>
                    <a:pt x="30" y="26"/>
                    <a:pt x="30" y="25"/>
                  </a:cubicBezTo>
                  <a:cubicBezTo>
                    <a:pt x="31" y="25"/>
                    <a:pt x="31" y="25"/>
                    <a:pt x="31" y="25"/>
                  </a:cubicBezTo>
                  <a:cubicBezTo>
                    <a:pt x="36" y="25"/>
                    <a:pt x="36" y="25"/>
                    <a:pt x="36" y="25"/>
                  </a:cubicBezTo>
                  <a:cubicBezTo>
                    <a:pt x="43" y="25"/>
                    <a:pt x="43" y="25"/>
                    <a:pt x="43" y="25"/>
                  </a:cubicBezTo>
                  <a:cubicBezTo>
                    <a:pt x="42" y="28"/>
                    <a:pt x="42" y="30"/>
                    <a:pt x="41" y="32"/>
                  </a:cubicBezTo>
                  <a:close/>
                  <a:moveTo>
                    <a:pt x="43" y="23"/>
                  </a:moveTo>
                  <a:cubicBezTo>
                    <a:pt x="36" y="23"/>
                    <a:pt x="36" y="23"/>
                    <a:pt x="36" y="23"/>
                  </a:cubicBezTo>
                  <a:cubicBezTo>
                    <a:pt x="31" y="23"/>
                    <a:pt x="31" y="23"/>
                    <a:pt x="31" y="23"/>
                  </a:cubicBezTo>
                  <a:cubicBezTo>
                    <a:pt x="30" y="23"/>
                    <a:pt x="30" y="23"/>
                    <a:pt x="30" y="23"/>
                  </a:cubicBezTo>
                  <a:cubicBezTo>
                    <a:pt x="30" y="23"/>
                    <a:pt x="30" y="23"/>
                    <a:pt x="30" y="22"/>
                  </a:cubicBezTo>
                  <a:cubicBezTo>
                    <a:pt x="31" y="22"/>
                    <a:pt x="31" y="22"/>
                    <a:pt x="31" y="22"/>
                  </a:cubicBezTo>
                  <a:cubicBezTo>
                    <a:pt x="36" y="19"/>
                    <a:pt x="36" y="19"/>
                    <a:pt x="36" y="19"/>
                  </a:cubicBezTo>
                  <a:cubicBezTo>
                    <a:pt x="41" y="16"/>
                    <a:pt x="41" y="16"/>
                    <a:pt x="41" y="16"/>
                  </a:cubicBezTo>
                  <a:cubicBezTo>
                    <a:pt x="42" y="18"/>
                    <a:pt x="42" y="20"/>
                    <a:pt x="43" y="23"/>
                  </a:cubicBezTo>
                  <a:close/>
                  <a:moveTo>
                    <a:pt x="34" y="9"/>
                  </a:moveTo>
                  <a:cubicBezTo>
                    <a:pt x="35" y="9"/>
                    <a:pt x="36" y="10"/>
                    <a:pt x="36" y="10"/>
                  </a:cubicBezTo>
                  <a:cubicBezTo>
                    <a:pt x="37" y="11"/>
                    <a:pt x="39" y="12"/>
                    <a:pt x="40" y="14"/>
                  </a:cubicBezTo>
                  <a:cubicBezTo>
                    <a:pt x="36" y="16"/>
                    <a:pt x="36" y="16"/>
                    <a:pt x="36" y="16"/>
                  </a:cubicBezTo>
                  <a:cubicBezTo>
                    <a:pt x="31" y="19"/>
                    <a:pt x="31" y="19"/>
                    <a:pt x="31" y="19"/>
                  </a:cubicBezTo>
                  <a:cubicBezTo>
                    <a:pt x="29" y="20"/>
                    <a:pt x="29" y="20"/>
                    <a:pt x="29" y="20"/>
                  </a:cubicBezTo>
                  <a:cubicBezTo>
                    <a:pt x="28" y="20"/>
                    <a:pt x="28" y="20"/>
                    <a:pt x="28" y="20"/>
                  </a:cubicBezTo>
                  <a:cubicBezTo>
                    <a:pt x="28" y="20"/>
                    <a:pt x="28" y="20"/>
                    <a:pt x="28" y="20"/>
                  </a:cubicBezTo>
                  <a:cubicBezTo>
                    <a:pt x="29" y="18"/>
                    <a:pt x="29" y="18"/>
                    <a:pt x="29" y="18"/>
                  </a:cubicBezTo>
                  <a:cubicBezTo>
                    <a:pt x="31" y="15"/>
                    <a:pt x="31" y="15"/>
                    <a:pt x="31" y="15"/>
                  </a:cubicBezTo>
                  <a:lnTo>
                    <a:pt x="34" y="9"/>
                  </a:lnTo>
                  <a:close/>
                  <a:moveTo>
                    <a:pt x="25" y="6"/>
                  </a:moveTo>
                  <a:cubicBezTo>
                    <a:pt x="26" y="6"/>
                    <a:pt x="28" y="6"/>
                    <a:pt x="29" y="6"/>
                  </a:cubicBezTo>
                  <a:cubicBezTo>
                    <a:pt x="30" y="6"/>
                    <a:pt x="30" y="7"/>
                    <a:pt x="31" y="7"/>
                  </a:cubicBezTo>
                  <a:cubicBezTo>
                    <a:pt x="31" y="7"/>
                    <a:pt x="32" y="7"/>
                    <a:pt x="32" y="8"/>
                  </a:cubicBezTo>
                  <a:cubicBezTo>
                    <a:pt x="31" y="10"/>
                    <a:pt x="31" y="10"/>
                    <a:pt x="31" y="10"/>
                  </a:cubicBezTo>
                  <a:cubicBezTo>
                    <a:pt x="29" y="14"/>
                    <a:pt x="29" y="14"/>
                    <a:pt x="29" y="14"/>
                  </a:cubicBezTo>
                  <a:cubicBezTo>
                    <a:pt x="26" y="19"/>
                    <a:pt x="26" y="19"/>
                    <a:pt x="26" y="19"/>
                  </a:cubicBezTo>
                  <a:cubicBezTo>
                    <a:pt x="26" y="19"/>
                    <a:pt x="25" y="19"/>
                    <a:pt x="25" y="19"/>
                  </a:cubicBezTo>
                  <a:lnTo>
                    <a:pt x="25" y="6"/>
                  </a:lnTo>
                  <a:close/>
                  <a:moveTo>
                    <a:pt x="28" y="24"/>
                  </a:moveTo>
                  <a:cubicBezTo>
                    <a:pt x="28" y="26"/>
                    <a:pt x="26" y="28"/>
                    <a:pt x="24" y="28"/>
                  </a:cubicBezTo>
                  <a:cubicBezTo>
                    <a:pt x="22" y="28"/>
                    <a:pt x="20" y="26"/>
                    <a:pt x="20" y="24"/>
                  </a:cubicBezTo>
                  <a:cubicBezTo>
                    <a:pt x="20" y="22"/>
                    <a:pt x="22" y="20"/>
                    <a:pt x="24" y="20"/>
                  </a:cubicBezTo>
                  <a:cubicBezTo>
                    <a:pt x="26" y="20"/>
                    <a:pt x="28" y="22"/>
                    <a:pt x="28" y="24"/>
                  </a:cubicBezTo>
                  <a:close/>
                  <a:moveTo>
                    <a:pt x="17" y="7"/>
                  </a:moveTo>
                  <a:cubicBezTo>
                    <a:pt x="18" y="7"/>
                    <a:pt x="19" y="6"/>
                    <a:pt x="19" y="6"/>
                  </a:cubicBezTo>
                  <a:cubicBezTo>
                    <a:pt x="21" y="6"/>
                    <a:pt x="22" y="6"/>
                    <a:pt x="23" y="6"/>
                  </a:cubicBezTo>
                  <a:cubicBezTo>
                    <a:pt x="23" y="19"/>
                    <a:pt x="23" y="19"/>
                    <a:pt x="23" y="19"/>
                  </a:cubicBezTo>
                  <a:cubicBezTo>
                    <a:pt x="23" y="19"/>
                    <a:pt x="23" y="19"/>
                    <a:pt x="22" y="19"/>
                  </a:cubicBezTo>
                  <a:cubicBezTo>
                    <a:pt x="19" y="14"/>
                    <a:pt x="19" y="14"/>
                    <a:pt x="19" y="14"/>
                  </a:cubicBezTo>
                  <a:cubicBezTo>
                    <a:pt x="17" y="10"/>
                    <a:pt x="17" y="10"/>
                    <a:pt x="17" y="10"/>
                  </a:cubicBezTo>
                  <a:cubicBezTo>
                    <a:pt x="16" y="8"/>
                    <a:pt x="16" y="8"/>
                    <a:pt x="16" y="8"/>
                  </a:cubicBezTo>
                  <a:cubicBezTo>
                    <a:pt x="16" y="7"/>
                    <a:pt x="17" y="7"/>
                    <a:pt x="17" y="7"/>
                  </a:cubicBezTo>
                  <a:close/>
                  <a:moveTo>
                    <a:pt x="12" y="10"/>
                  </a:moveTo>
                  <a:cubicBezTo>
                    <a:pt x="13" y="10"/>
                    <a:pt x="13" y="9"/>
                    <a:pt x="14" y="9"/>
                  </a:cubicBezTo>
                  <a:cubicBezTo>
                    <a:pt x="17" y="15"/>
                    <a:pt x="17" y="15"/>
                    <a:pt x="17" y="15"/>
                  </a:cubicBezTo>
                  <a:cubicBezTo>
                    <a:pt x="19" y="18"/>
                    <a:pt x="19" y="18"/>
                    <a:pt x="19" y="18"/>
                  </a:cubicBezTo>
                  <a:cubicBezTo>
                    <a:pt x="20" y="20"/>
                    <a:pt x="20" y="20"/>
                    <a:pt x="20" y="20"/>
                  </a:cubicBezTo>
                  <a:cubicBezTo>
                    <a:pt x="20" y="20"/>
                    <a:pt x="20" y="20"/>
                    <a:pt x="20" y="20"/>
                  </a:cubicBezTo>
                  <a:cubicBezTo>
                    <a:pt x="19" y="20"/>
                    <a:pt x="19" y="20"/>
                    <a:pt x="19" y="20"/>
                  </a:cubicBezTo>
                  <a:cubicBezTo>
                    <a:pt x="17" y="19"/>
                    <a:pt x="17" y="19"/>
                    <a:pt x="17" y="19"/>
                  </a:cubicBezTo>
                  <a:cubicBezTo>
                    <a:pt x="12" y="16"/>
                    <a:pt x="12" y="16"/>
                    <a:pt x="12" y="16"/>
                  </a:cubicBezTo>
                  <a:cubicBezTo>
                    <a:pt x="9" y="14"/>
                    <a:pt x="9" y="14"/>
                    <a:pt x="9" y="14"/>
                  </a:cubicBezTo>
                  <a:cubicBezTo>
                    <a:pt x="10" y="12"/>
                    <a:pt x="11" y="11"/>
                    <a:pt x="12" y="10"/>
                  </a:cubicBezTo>
                  <a:close/>
                  <a:moveTo>
                    <a:pt x="8" y="16"/>
                  </a:moveTo>
                  <a:cubicBezTo>
                    <a:pt x="12" y="19"/>
                    <a:pt x="12" y="19"/>
                    <a:pt x="12" y="19"/>
                  </a:cubicBezTo>
                  <a:cubicBezTo>
                    <a:pt x="17" y="22"/>
                    <a:pt x="17" y="22"/>
                    <a:pt x="17" y="22"/>
                  </a:cubicBezTo>
                  <a:cubicBezTo>
                    <a:pt x="19" y="22"/>
                    <a:pt x="19" y="22"/>
                    <a:pt x="19" y="22"/>
                  </a:cubicBezTo>
                  <a:cubicBezTo>
                    <a:pt x="19" y="23"/>
                    <a:pt x="19" y="23"/>
                    <a:pt x="19" y="23"/>
                  </a:cubicBezTo>
                  <a:cubicBezTo>
                    <a:pt x="17" y="23"/>
                    <a:pt x="17" y="23"/>
                    <a:pt x="17" y="23"/>
                  </a:cubicBezTo>
                  <a:cubicBezTo>
                    <a:pt x="12" y="23"/>
                    <a:pt x="12" y="23"/>
                    <a:pt x="12" y="23"/>
                  </a:cubicBezTo>
                  <a:cubicBezTo>
                    <a:pt x="6" y="23"/>
                    <a:pt x="6" y="23"/>
                    <a:pt x="6" y="23"/>
                  </a:cubicBezTo>
                  <a:cubicBezTo>
                    <a:pt x="6" y="20"/>
                    <a:pt x="6" y="18"/>
                    <a:pt x="8" y="16"/>
                  </a:cubicBezTo>
                  <a:close/>
                  <a:moveTo>
                    <a:pt x="6" y="25"/>
                  </a:moveTo>
                  <a:cubicBezTo>
                    <a:pt x="12" y="25"/>
                    <a:pt x="12" y="25"/>
                    <a:pt x="12" y="25"/>
                  </a:cubicBezTo>
                  <a:cubicBezTo>
                    <a:pt x="17" y="25"/>
                    <a:pt x="17" y="25"/>
                    <a:pt x="17" y="25"/>
                  </a:cubicBezTo>
                  <a:cubicBezTo>
                    <a:pt x="19" y="25"/>
                    <a:pt x="19" y="25"/>
                    <a:pt x="19" y="25"/>
                  </a:cubicBezTo>
                  <a:cubicBezTo>
                    <a:pt x="19" y="26"/>
                    <a:pt x="19" y="26"/>
                    <a:pt x="19" y="26"/>
                  </a:cubicBezTo>
                  <a:cubicBezTo>
                    <a:pt x="17" y="27"/>
                    <a:pt x="17" y="27"/>
                    <a:pt x="17" y="27"/>
                  </a:cubicBezTo>
                  <a:cubicBezTo>
                    <a:pt x="12" y="30"/>
                    <a:pt x="12" y="30"/>
                    <a:pt x="12" y="30"/>
                  </a:cubicBezTo>
                  <a:cubicBezTo>
                    <a:pt x="8" y="32"/>
                    <a:pt x="8" y="32"/>
                    <a:pt x="8" y="32"/>
                  </a:cubicBezTo>
                  <a:cubicBezTo>
                    <a:pt x="6" y="30"/>
                    <a:pt x="6" y="28"/>
                    <a:pt x="6" y="25"/>
                  </a:cubicBezTo>
                  <a:close/>
                  <a:moveTo>
                    <a:pt x="14" y="40"/>
                  </a:moveTo>
                  <a:cubicBezTo>
                    <a:pt x="13" y="39"/>
                    <a:pt x="13" y="39"/>
                    <a:pt x="12" y="38"/>
                  </a:cubicBezTo>
                  <a:cubicBezTo>
                    <a:pt x="11" y="37"/>
                    <a:pt x="10" y="36"/>
                    <a:pt x="9" y="34"/>
                  </a:cubicBezTo>
                  <a:cubicBezTo>
                    <a:pt x="12" y="32"/>
                    <a:pt x="12" y="32"/>
                    <a:pt x="12" y="32"/>
                  </a:cubicBezTo>
                  <a:cubicBezTo>
                    <a:pt x="17" y="29"/>
                    <a:pt x="17" y="29"/>
                    <a:pt x="17" y="29"/>
                  </a:cubicBezTo>
                  <a:cubicBezTo>
                    <a:pt x="19" y="28"/>
                    <a:pt x="19" y="28"/>
                    <a:pt x="19" y="28"/>
                  </a:cubicBezTo>
                  <a:cubicBezTo>
                    <a:pt x="20" y="28"/>
                    <a:pt x="20" y="28"/>
                    <a:pt x="20" y="28"/>
                  </a:cubicBezTo>
                  <a:cubicBezTo>
                    <a:pt x="20" y="28"/>
                    <a:pt x="20" y="28"/>
                    <a:pt x="20" y="28"/>
                  </a:cubicBezTo>
                  <a:cubicBezTo>
                    <a:pt x="19" y="30"/>
                    <a:pt x="19" y="30"/>
                    <a:pt x="19" y="30"/>
                  </a:cubicBezTo>
                  <a:cubicBezTo>
                    <a:pt x="17" y="34"/>
                    <a:pt x="17" y="34"/>
                    <a:pt x="17" y="34"/>
                  </a:cubicBezTo>
                  <a:lnTo>
                    <a:pt x="14" y="40"/>
                  </a:lnTo>
                  <a:close/>
                  <a:moveTo>
                    <a:pt x="19" y="42"/>
                  </a:moveTo>
                  <a:cubicBezTo>
                    <a:pt x="19" y="42"/>
                    <a:pt x="18" y="42"/>
                    <a:pt x="17" y="41"/>
                  </a:cubicBezTo>
                  <a:cubicBezTo>
                    <a:pt x="17" y="41"/>
                    <a:pt x="16" y="41"/>
                    <a:pt x="16" y="41"/>
                  </a:cubicBezTo>
                  <a:cubicBezTo>
                    <a:pt x="17" y="38"/>
                    <a:pt x="17" y="38"/>
                    <a:pt x="17" y="38"/>
                  </a:cubicBezTo>
                  <a:cubicBezTo>
                    <a:pt x="19" y="35"/>
                    <a:pt x="19" y="35"/>
                    <a:pt x="19" y="35"/>
                  </a:cubicBezTo>
                  <a:cubicBezTo>
                    <a:pt x="22" y="30"/>
                    <a:pt x="22" y="30"/>
                    <a:pt x="22" y="30"/>
                  </a:cubicBezTo>
                  <a:cubicBezTo>
                    <a:pt x="23" y="30"/>
                    <a:pt x="23" y="30"/>
                    <a:pt x="23" y="30"/>
                  </a:cubicBezTo>
                  <a:cubicBezTo>
                    <a:pt x="23" y="43"/>
                    <a:pt x="23" y="43"/>
                    <a:pt x="23" y="43"/>
                  </a:cubicBezTo>
                  <a:cubicBezTo>
                    <a:pt x="22" y="43"/>
                    <a:pt x="21" y="42"/>
                    <a:pt x="19" y="42"/>
                  </a:cubicBezTo>
                  <a:close/>
                </a:path>
              </a:pathLst>
            </a:custGeom>
            <a:solidFill>
              <a:schemeClr val="accent5"/>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chemeClr val="tx1">
                    <a:lumMod val="75000"/>
                    <a:lumOff val="25000"/>
                  </a:schemeClr>
                </a:solidFill>
                <a:latin typeface="Arial"/>
                <a:ea typeface="Arial"/>
                <a:cs typeface="Arial"/>
                <a:sym typeface="Arial"/>
              </a:endParaRPr>
            </a:p>
          </p:txBody>
        </p:sp>
        <p:sp>
          <p:nvSpPr>
            <p:cNvPr id="523" name="Google Shape;523;p95"/>
            <p:cNvSpPr/>
            <p:nvPr/>
          </p:nvSpPr>
          <p:spPr>
            <a:xfrm>
              <a:off x="4171950" y="1308100"/>
              <a:ext cx="158750" cy="158750"/>
            </a:xfrm>
            <a:custGeom>
              <a:avLst/>
              <a:gdLst/>
              <a:ahLst/>
              <a:cxnLst/>
              <a:rect l="l" t="t" r="r" b="b"/>
              <a:pathLst>
                <a:path w="42" h="42" extrusionOk="0">
                  <a:moveTo>
                    <a:pt x="4" y="25"/>
                  </a:moveTo>
                  <a:cubicBezTo>
                    <a:pt x="4" y="25"/>
                    <a:pt x="4" y="26"/>
                    <a:pt x="5" y="27"/>
                  </a:cubicBezTo>
                  <a:cubicBezTo>
                    <a:pt x="1" y="29"/>
                    <a:pt x="1" y="29"/>
                    <a:pt x="1" y="29"/>
                  </a:cubicBezTo>
                  <a:cubicBezTo>
                    <a:pt x="1" y="30"/>
                    <a:pt x="2" y="31"/>
                    <a:pt x="2" y="32"/>
                  </a:cubicBezTo>
                  <a:cubicBezTo>
                    <a:pt x="3" y="33"/>
                    <a:pt x="4" y="34"/>
                    <a:pt x="4" y="35"/>
                  </a:cubicBezTo>
                  <a:cubicBezTo>
                    <a:pt x="8" y="32"/>
                    <a:pt x="8" y="32"/>
                    <a:pt x="8" y="32"/>
                  </a:cubicBezTo>
                  <a:cubicBezTo>
                    <a:pt x="8" y="33"/>
                    <a:pt x="9" y="34"/>
                    <a:pt x="10" y="34"/>
                  </a:cubicBezTo>
                  <a:cubicBezTo>
                    <a:pt x="8" y="38"/>
                    <a:pt x="8" y="38"/>
                    <a:pt x="8" y="38"/>
                  </a:cubicBezTo>
                  <a:cubicBezTo>
                    <a:pt x="8" y="39"/>
                    <a:pt x="9" y="39"/>
                    <a:pt x="10" y="40"/>
                  </a:cubicBezTo>
                  <a:cubicBezTo>
                    <a:pt x="11" y="40"/>
                    <a:pt x="11" y="40"/>
                    <a:pt x="11" y="40"/>
                  </a:cubicBezTo>
                  <a:cubicBezTo>
                    <a:pt x="11" y="40"/>
                    <a:pt x="12" y="41"/>
                    <a:pt x="13" y="41"/>
                  </a:cubicBezTo>
                  <a:cubicBezTo>
                    <a:pt x="15" y="37"/>
                    <a:pt x="15" y="37"/>
                    <a:pt x="15" y="37"/>
                  </a:cubicBezTo>
                  <a:cubicBezTo>
                    <a:pt x="16" y="38"/>
                    <a:pt x="17" y="38"/>
                    <a:pt x="18" y="38"/>
                  </a:cubicBezTo>
                  <a:cubicBezTo>
                    <a:pt x="18" y="42"/>
                    <a:pt x="18" y="42"/>
                    <a:pt x="18" y="42"/>
                  </a:cubicBezTo>
                  <a:cubicBezTo>
                    <a:pt x="19" y="42"/>
                    <a:pt x="20" y="42"/>
                    <a:pt x="21" y="42"/>
                  </a:cubicBezTo>
                  <a:cubicBezTo>
                    <a:pt x="22" y="42"/>
                    <a:pt x="23" y="42"/>
                    <a:pt x="24" y="42"/>
                  </a:cubicBezTo>
                  <a:cubicBezTo>
                    <a:pt x="24" y="38"/>
                    <a:pt x="24" y="38"/>
                    <a:pt x="24" y="38"/>
                  </a:cubicBezTo>
                  <a:cubicBezTo>
                    <a:pt x="25" y="38"/>
                    <a:pt x="26" y="38"/>
                    <a:pt x="26" y="37"/>
                  </a:cubicBezTo>
                  <a:cubicBezTo>
                    <a:pt x="28" y="41"/>
                    <a:pt x="28" y="41"/>
                    <a:pt x="28" y="41"/>
                  </a:cubicBezTo>
                  <a:cubicBezTo>
                    <a:pt x="29" y="41"/>
                    <a:pt x="30" y="40"/>
                    <a:pt x="31" y="40"/>
                  </a:cubicBezTo>
                  <a:cubicBezTo>
                    <a:pt x="31" y="40"/>
                    <a:pt x="31" y="40"/>
                    <a:pt x="31" y="40"/>
                  </a:cubicBezTo>
                  <a:cubicBezTo>
                    <a:pt x="32" y="39"/>
                    <a:pt x="33" y="39"/>
                    <a:pt x="34" y="38"/>
                  </a:cubicBezTo>
                  <a:cubicBezTo>
                    <a:pt x="32" y="34"/>
                    <a:pt x="32" y="34"/>
                    <a:pt x="32" y="34"/>
                  </a:cubicBezTo>
                  <a:cubicBezTo>
                    <a:pt x="32" y="34"/>
                    <a:pt x="33" y="33"/>
                    <a:pt x="34" y="32"/>
                  </a:cubicBezTo>
                  <a:cubicBezTo>
                    <a:pt x="37" y="35"/>
                    <a:pt x="37" y="35"/>
                    <a:pt x="37" y="35"/>
                  </a:cubicBezTo>
                  <a:cubicBezTo>
                    <a:pt x="38" y="34"/>
                    <a:pt x="38" y="33"/>
                    <a:pt x="39" y="32"/>
                  </a:cubicBezTo>
                  <a:cubicBezTo>
                    <a:pt x="40" y="31"/>
                    <a:pt x="40" y="30"/>
                    <a:pt x="40" y="29"/>
                  </a:cubicBezTo>
                  <a:cubicBezTo>
                    <a:pt x="37" y="27"/>
                    <a:pt x="37" y="27"/>
                    <a:pt x="37" y="27"/>
                  </a:cubicBezTo>
                  <a:cubicBezTo>
                    <a:pt x="37" y="26"/>
                    <a:pt x="37" y="25"/>
                    <a:pt x="37" y="25"/>
                  </a:cubicBezTo>
                  <a:cubicBezTo>
                    <a:pt x="42" y="25"/>
                    <a:pt x="42" y="25"/>
                    <a:pt x="42" y="25"/>
                  </a:cubicBezTo>
                  <a:cubicBezTo>
                    <a:pt x="42" y="23"/>
                    <a:pt x="42" y="22"/>
                    <a:pt x="42" y="21"/>
                  </a:cubicBezTo>
                  <a:cubicBezTo>
                    <a:pt x="42" y="20"/>
                    <a:pt x="42" y="19"/>
                    <a:pt x="42" y="18"/>
                  </a:cubicBezTo>
                  <a:cubicBezTo>
                    <a:pt x="37" y="18"/>
                    <a:pt x="37" y="18"/>
                    <a:pt x="37" y="18"/>
                  </a:cubicBezTo>
                  <a:cubicBezTo>
                    <a:pt x="37" y="17"/>
                    <a:pt x="37" y="17"/>
                    <a:pt x="37" y="16"/>
                  </a:cubicBezTo>
                  <a:cubicBezTo>
                    <a:pt x="40" y="14"/>
                    <a:pt x="40" y="14"/>
                    <a:pt x="40" y="14"/>
                  </a:cubicBezTo>
                  <a:cubicBezTo>
                    <a:pt x="40" y="13"/>
                    <a:pt x="40" y="12"/>
                    <a:pt x="39" y="11"/>
                  </a:cubicBezTo>
                  <a:cubicBezTo>
                    <a:pt x="38" y="10"/>
                    <a:pt x="38" y="9"/>
                    <a:pt x="37" y="8"/>
                  </a:cubicBezTo>
                  <a:cubicBezTo>
                    <a:pt x="34" y="10"/>
                    <a:pt x="34" y="10"/>
                    <a:pt x="34" y="10"/>
                  </a:cubicBezTo>
                  <a:cubicBezTo>
                    <a:pt x="33" y="10"/>
                    <a:pt x="32" y="9"/>
                    <a:pt x="32" y="8"/>
                  </a:cubicBezTo>
                  <a:cubicBezTo>
                    <a:pt x="34" y="5"/>
                    <a:pt x="34" y="5"/>
                    <a:pt x="34" y="5"/>
                  </a:cubicBezTo>
                  <a:cubicBezTo>
                    <a:pt x="33" y="4"/>
                    <a:pt x="32" y="4"/>
                    <a:pt x="31" y="3"/>
                  </a:cubicBezTo>
                  <a:cubicBezTo>
                    <a:pt x="31" y="3"/>
                    <a:pt x="31" y="3"/>
                    <a:pt x="31" y="3"/>
                  </a:cubicBezTo>
                  <a:cubicBezTo>
                    <a:pt x="30" y="2"/>
                    <a:pt x="29" y="2"/>
                    <a:pt x="28" y="2"/>
                  </a:cubicBezTo>
                  <a:cubicBezTo>
                    <a:pt x="26" y="5"/>
                    <a:pt x="26" y="5"/>
                    <a:pt x="26" y="5"/>
                  </a:cubicBezTo>
                  <a:cubicBezTo>
                    <a:pt x="26" y="5"/>
                    <a:pt x="25" y="5"/>
                    <a:pt x="24" y="5"/>
                  </a:cubicBezTo>
                  <a:cubicBezTo>
                    <a:pt x="24" y="1"/>
                    <a:pt x="24" y="1"/>
                    <a:pt x="24" y="1"/>
                  </a:cubicBezTo>
                  <a:cubicBezTo>
                    <a:pt x="23" y="0"/>
                    <a:pt x="22" y="0"/>
                    <a:pt x="21" y="0"/>
                  </a:cubicBezTo>
                  <a:cubicBezTo>
                    <a:pt x="20" y="0"/>
                    <a:pt x="19" y="0"/>
                    <a:pt x="18" y="1"/>
                  </a:cubicBezTo>
                  <a:cubicBezTo>
                    <a:pt x="18" y="5"/>
                    <a:pt x="18" y="5"/>
                    <a:pt x="18" y="5"/>
                  </a:cubicBezTo>
                  <a:cubicBezTo>
                    <a:pt x="17" y="5"/>
                    <a:pt x="16" y="5"/>
                    <a:pt x="15" y="5"/>
                  </a:cubicBezTo>
                  <a:cubicBezTo>
                    <a:pt x="13" y="2"/>
                    <a:pt x="13" y="2"/>
                    <a:pt x="13" y="2"/>
                  </a:cubicBezTo>
                  <a:cubicBezTo>
                    <a:pt x="12" y="2"/>
                    <a:pt x="11" y="2"/>
                    <a:pt x="11" y="3"/>
                  </a:cubicBezTo>
                  <a:cubicBezTo>
                    <a:pt x="10" y="3"/>
                    <a:pt x="10" y="3"/>
                    <a:pt x="10" y="3"/>
                  </a:cubicBezTo>
                  <a:cubicBezTo>
                    <a:pt x="9" y="4"/>
                    <a:pt x="8" y="4"/>
                    <a:pt x="8" y="5"/>
                  </a:cubicBezTo>
                  <a:cubicBezTo>
                    <a:pt x="10" y="8"/>
                    <a:pt x="10" y="8"/>
                    <a:pt x="10" y="8"/>
                  </a:cubicBezTo>
                  <a:cubicBezTo>
                    <a:pt x="9" y="9"/>
                    <a:pt x="8" y="10"/>
                    <a:pt x="8" y="10"/>
                  </a:cubicBezTo>
                  <a:cubicBezTo>
                    <a:pt x="4" y="8"/>
                    <a:pt x="4" y="8"/>
                    <a:pt x="4" y="8"/>
                  </a:cubicBezTo>
                  <a:cubicBezTo>
                    <a:pt x="4" y="9"/>
                    <a:pt x="3" y="10"/>
                    <a:pt x="2" y="11"/>
                  </a:cubicBezTo>
                  <a:cubicBezTo>
                    <a:pt x="2" y="12"/>
                    <a:pt x="1" y="13"/>
                    <a:pt x="1" y="14"/>
                  </a:cubicBezTo>
                  <a:cubicBezTo>
                    <a:pt x="5" y="16"/>
                    <a:pt x="5" y="16"/>
                    <a:pt x="5" y="16"/>
                  </a:cubicBezTo>
                  <a:cubicBezTo>
                    <a:pt x="4" y="17"/>
                    <a:pt x="4" y="17"/>
                    <a:pt x="4" y="18"/>
                  </a:cubicBezTo>
                  <a:cubicBezTo>
                    <a:pt x="0" y="18"/>
                    <a:pt x="0" y="18"/>
                    <a:pt x="0" y="18"/>
                  </a:cubicBezTo>
                  <a:cubicBezTo>
                    <a:pt x="0" y="19"/>
                    <a:pt x="0" y="20"/>
                    <a:pt x="0" y="21"/>
                  </a:cubicBezTo>
                  <a:cubicBezTo>
                    <a:pt x="0" y="22"/>
                    <a:pt x="0" y="23"/>
                    <a:pt x="0" y="25"/>
                  </a:cubicBezTo>
                  <a:lnTo>
                    <a:pt x="4" y="25"/>
                  </a:lnTo>
                  <a:close/>
                  <a:moveTo>
                    <a:pt x="31" y="17"/>
                  </a:moveTo>
                  <a:cubicBezTo>
                    <a:pt x="33" y="17"/>
                    <a:pt x="35" y="19"/>
                    <a:pt x="35" y="21"/>
                  </a:cubicBezTo>
                  <a:cubicBezTo>
                    <a:pt x="35" y="24"/>
                    <a:pt x="33" y="26"/>
                    <a:pt x="31" y="26"/>
                  </a:cubicBezTo>
                  <a:cubicBezTo>
                    <a:pt x="28" y="26"/>
                    <a:pt x="27" y="24"/>
                    <a:pt x="27" y="21"/>
                  </a:cubicBezTo>
                  <a:cubicBezTo>
                    <a:pt x="27" y="19"/>
                    <a:pt x="28" y="17"/>
                    <a:pt x="31" y="17"/>
                  </a:cubicBezTo>
                  <a:close/>
                  <a:moveTo>
                    <a:pt x="21" y="7"/>
                  </a:moveTo>
                  <a:cubicBezTo>
                    <a:pt x="23" y="7"/>
                    <a:pt x="25" y="9"/>
                    <a:pt x="25" y="11"/>
                  </a:cubicBezTo>
                  <a:cubicBezTo>
                    <a:pt x="25" y="14"/>
                    <a:pt x="23" y="16"/>
                    <a:pt x="21" y="16"/>
                  </a:cubicBezTo>
                  <a:cubicBezTo>
                    <a:pt x="18" y="16"/>
                    <a:pt x="17" y="14"/>
                    <a:pt x="17" y="11"/>
                  </a:cubicBezTo>
                  <a:cubicBezTo>
                    <a:pt x="17" y="9"/>
                    <a:pt x="18" y="7"/>
                    <a:pt x="21" y="7"/>
                  </a:cubicBezTo>
                  <a:close/>
                  <a:moveTo>
                    <a:pt x="24" y="21"/>
                  </a:moveTo>
                  <a:cubicBezTo>
                    <a:pt x="24" y="23"/>
                    <a:pt x="22" y="24"/>
                    <a:pt x="21" y="24"/>
                  </a:cubicBezTo>
                  <a:cubicBezTo>
                    <a:pt x="19" y="24"/>
                    <a:pt x="18" y="23"/>
                    <a:pt x="18" y="21"/>
                  </a:cubicBezTo>
                  <a:cubicBezTo>
                    <a:pt x="18" y="20"/>
                    <a:pt x="19" y="19"/>
                    <a:pt x="21" y="19"/>
                  </a:cubicBezTo>
                  <a:cubicBezTo>
                    <a:pt x="22" y="19"/>
                    <a:pt x="24" y="20"/>
                    <a:pt x="24" y="21"/>
                  </a:cubicBezTo>
                  <a:close/>
                  <a:moveTo>
                    <a:pt x="21" y="27"/>
                  </a:moveTo>
                  <a:cubicBezTo>
                    <a:pt x="23" y="27"/>
                    <a:pt x="25" y="29"/>
                    <a:pt x="25" y="31"/>
                  </a:cubicBezTo>
                  <a:cubicBezTo>
                    <a:pt x="25" y="34"/>
                    <a:pt x="23" y="36"/>
                    <a:pt x="21" y="36"/>
                  </a:cubicBezTo>
                  <a:cubicBezTo>
                    <a:pt x="18" y="36"/>
                    <a:pt x="17" y="34"/>
                    <a:pt x="17" y="31"/>
                  </a:cubicBezTo>
                  <a:cubicBezTo>
                    <a:pt x="17" y="29"/>
                    <a:pt x="18" y="27"/>
                    <a:pt x="21" y="27"/>
                  </a:cubicBezTo>
                  <a:close/>
                  <a:moveTo>
                    <a:pt x="11" y="17"/>
                  </a:moveTo>
                  <a:cubicBezTo>
                    <a:pt x="13" y="17"/>
                    <a:pt x="15" y="19"/>
                    <a:pt x="15" y="21"/>
                  </a:cubicBezTo>
                  <a:cubicBezTo>
                    <a:pt x="15" y="24"/>
                    <a:pt x="13" y="26"/>
                    <a:pt x="11" y="26"/>
                  </a:cubicBezTo>
                  <a:cubicBezTo>
                    <a:pt x="8" y="26"/>
                    <a:pt x="6" y="24"/>
                    <a:pt x="6" y="21"/>
                  </a:cubicBezTo>
                  <a:cubicBezTo>
                    <a:pt x="6" y="19"/>
                    <a:pt x="8" y="17"/>
                    <a:pt x="11" y="17"/>
                  </a:cubicBezTo>
                  <a:close/>
                </a:path>
              </a:pathLst>
            </a:custGeom>
            <a:solidFill>
              <a:schemeClr val="accent5"/>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chemeClr val="tx1">
                    <a:lumMod val="75000"/>
                    <a:lumOff val="25000"/>
                  </a:schemeClr>
                </a:solidFill>
                <a:latin typeface="Arial"/>
                <a:ea typeface="Arial"/>
                <a:cs typeface="Arial"/>
                <a:sym typeface="Arial"/>
              </a:endParaRPr>
            </a:p>
          </p:txBody>
        </p:sp>
        <p:sp>
          <p:nvSpPr>
            <p:cNvPr id="524" name="Google Shape;524;p95"/>
            <p:cNvSpPr/>
            <p:nvPr/>
          </p:nvSpPr>
          <p:spPr>
            <a:xfrm>
              <a:off x="4379913" y="1247775"/>
              <a:ext cx="128588" cy="128588"/>
            </a:xfrm>
            <a:custGeom>
              <a:avLst/>
              <a:gdLst/>
              <a:ahLst/>
              <a:cxnLst/>
              <a:rect l="l" t="t" r="r" b="b"/>
              <a:pathLst>
                <a:path w="34" h="34" extrusionOk="0">
                  <a:moveTo>
                    <a:pt x="3" y="19"/>
                  </a:moveTo>
                  <a:cubicBezTo>
                    <a:pt x="3" y="20"/>
                    <a:pt x="3" y="21"/>
                    <a:pt x="4" y="21"/>
                  </a:cubicBezTo>
                  <a:cubicBezTo>
                    <a:pt x="1" y="23"/>
                    <a:pt x="1" y="23"/>
                    <a:pt x="1" y="23"/>
                  </a:cubicBezTo>
                  <a:cubicBezTo>
                    <a:pt x="1" y="24"/>
                    <a:pt x="2" y="24"/>
                    <a:pt x="2" y="25"/>
                  </a:cubicBezTo>
                  <a:cubicBezTo>
                    <a:pt x="2" y="26"/>
                    <a:pt x="3" y="27"/>
                    <a:pt x="3" y="27"/>
                  </a:cubicBezTo>
                  <a:cubicBezTo>
                    <a:pt x="6" y="26"/>
                    <a:pt x="6" y="26"/>
                    <a:pt x="6" y="26"/>
                  </a:cubicBezTo>
                  <a:cubicBezTo>
                    <a:pt x="7" y="26"/>
                    <a:pt x="7" y="27"/>
                    <a:pt x="8" y="27"/>
                  </a:cubicBezTo>
                  <a:cubicBezTo>
                    <a:pt x="6" y="30"/>
                    <a:pt x="6" y="30"/>
                    <a:pt x="6" y="30"/>
                  </a:cubicBezTo>
                  <a:cubicBezTo>
                    <a:pt x="7" y="31"/>
                    <a:pt x="7" y="31"/>
                    <a:pt x="8" y="31"/>
                  </a:cubicBezTo>
                  <a:cubicBezTo>
                    <a:pt x="9" y="32"/>
                    <a:pt x="10" y="32"/>
                    <a:pt x="10" y="33"/>
                  </a:cubicBezTo>
                  <a:cubicBezTo>
                    <a:pt x="12" y="30"/>
                    <a:pt x="12" y="30"/>
                    <a:pt x="12" y="30"/>
                  </a:cubicBezTo>
                  <a:cubicBezTo>
                    <a:pt x="13" y="30"/>
                    <a:pt x="13" y="30"/>
                    <a:pt x="14" y="30"/>
                  </a:cubicBezTo>
                  <a:cubicBezTo>
                    <a:pt x="14" y="34"/>
                    <a:pt x="14" y="34"/>
                    <a:pt x="14" y="34"/>
                  </a:cubicBezTo>
                  <a:cubicBezTo>
                    <a:pt x="15" y="34"/>
                    <a:pt x="16" y="34"/>
                    <a:pt x="17" y="34"/>
                  </a:cubicBezTo>
                  <a:cubicBezTo>
                    <a:pt x="18" y="34"/>
                    <a:pt x="18" y="34"/>
                    <a:pt x="19" y="34"/>
                  </a:cubicBezTo>
                  <a:cubicBezTo>
                    <a:pt x="19" y="30"/>
                    <a:pt x="19" y="30"/>
                    <a:pt x="19" y="30"/>
                  </a:cubicBezTo>
                  <a:cubicBezTo>
                    <a:pt x="20" y="30"/>
                    <a:pt x="21" y="30"/>
                    <a:pt x="21" y="30"/>
                  </a:cubicBezTo>
                  <a:cubicBezTo>
                    <a:pt x="23" y="33"/>
                    <a:pt x="23" y="33"/>
                    <a:pt x="23" y="33"/>
                  </a:cubicBezTo>
                  <a:cubicBezTo>
                    <a:pt x="24" y="32"/>
                    <a:pt x="25" y="32"/>
                    <a:pt x="25" y="31"/>
                  </a:cubicBezTo>
                  <a:cubicBezTo>
                    <a:pt x="26" y="31"/>
                    <a:pt x="27" y="31"/>
                    <a:pt x="27" y="30"/>
                  </a:cubicBezTo>
                  <a:cubicBezTo>
                    <a:pt x="26" y="27"/>
                    <a:pt x="26" y="27"/>
                    <a:pt x="26" y="27"/>
                  </a:cubicBezTo>
                  <a:cubicBezTo>
                    <a:pt x="26" y="27"/>
                    <a:pt x="27" y="26"/>
                    <a:pt x="27" y="26"/>
                  </a:cubicBezTo>
                  <a:cubicBezTo>
                    <a:pt x="30" y="27"/>
                    <a:pt x="30" y="27"/>
                    <a:pt x="30" y="27"/>
                  </a:cubicBezTo>
                  <a:cubicBezTo>
                    <a:pt x="31" y="27"/>
                    <a:pt x="31" y="26"/>
                    <a:pt x="32" y="25"/>
                  </a:cubicBezTo>
                  <a:cubicBezTo>
                    <a:pt x="32" y="24"/>
                    <a:pt x="32" y="24"/>
                    <a:pt x="33" y="23"/>
                  </a:cubicBezTo>
                  <a:cubicBezTo>
                    <a:pt x="30" y="21"/>
                    <a:pt x="30" y="21"/>
                    <a:pt x="30" y="21"/>
                  </a:cubicBezTo>
                  <a:cubicBezTo>
                    <a:pt x="30" y="21"/>
                    <a:pt x="30" y="20"/>
                    <a:pt x="30" y="19"/>
                  </a:cubicBezTo>
                  <a:cubicBezTo>
                    <a:pt x="34" y="19"/>
                    <a:pt x="34" y="19"/>
                    <a:pt x="34" y="19"/>
                  </a:cubicBezTo>
                  <a:cubicBezTo>
                    <a:pt x="34" y="18"/>
                    <a:pt x="34" y="18"/>
                    <a:pt x="34" y="17"/>
                  </a:cubicBezTo>
                  <a:cubicBezTo>
                    <a:pt x="34" y="16"/>
                    <a:pt x="34" y="15"/>
                    <a:pt x="34" y="14"/>
                  </a:cubicBezTo>
                  <a:cubicBezTo>
                    <a:pt x="30" y="14"/>
                    <a:pt x="30" y="14"/>
                    <a:pt x="30" y="14"/>
                  </a:cubicBezTo>
                  <a:cubicBezTo>
                    <a:pt x="30" y="13"/>
                    <a:pt x="30" y="13"/>
                    <a:pt x="30" y="12"/>
                  </a:cubicBezTo>
                  <a:cubicBezTo>
                    <a:pt x="33" y="10"/>
                    <a:pt x="33" y="10"/>
                    <a:pt x="33" y="10"/>
                  </a:cubicBezTo>
                  <a:cubicBezTo>
                    <a:pt x="32" y="10"/>
                    <a:pt x="32" y="9"/>
                    <a:pt x="32" y="8"/>
                  </a:cubicBezTo>
                  <a:cubicBezTo>
                    <a:pt x="31" y="7"/>
                    <a:pt x="31" y="7"/>
                    <a:pt x="30" y="6"/>
                  </a:cubicBezTo>
                  <a:cubicBezTo>
                    <a:pt x="27" y="8"/>
                    <a:pt x="27" y="8"/>
                    <a:pt x="27" y="8"/>
                  </a:cubicBezTo>
                  <a:cubicBezTo>
                    <a:pt x="27" y="7"/>
                    <a:pt x="26" y="7"/>
                    <a:pt x="26" y="6"/>
                  </a:cubicBezTo>
                  <a:cubicBezTo>
                    <a:pt x="27" y="3"/>
                    <a:pt x="27" y="3"/>
                    <a:pt x="27" y="3"/>
                  </a:cubicBezTo>
                  <a:cubicBezTo>
                    <a:pt x="27" y="3"/>
                    <a:pt x="26" y="2"/>
                    <a:pt x="25" y="2"/>
                  </a:cubicBezTo>
                  <a:cubicBezTo>
                    <a:pt x="25" y="1"/>
                    <a:pt x="24" y="1"/>
                    <a:pt x="23" y="1"/>
                  </a:cubicBezTo>
                  <a:cubicBezTo>
                    <a:pt x="21" y="4"/>
                    <a:pt x="21" y="4"/>
                    <a:pt x="21" y="4"/>
                  </a:cubicBezTo>
                  <a:cubicBezTo>
                    <a:pt x="21" y="3"/>
                    <a:pt x="20" y="3"/>
                    <a:pt x="19" y="3"/>
                  </a:cubicBezTo>
                  <a:cubicBezTo>
                    <a:pt x="19" y="0"/>
                    <a:pt x="19" y="0"/>
                    <a:pt x="19" y="0"/>
                  </a:cubicBezTo>
                  <a:cubicBezTo>
                    <a:pt x="18" y="0"/>
                    <a:pt x="18" y="0"/>
                    <a:pt x="17" y="0"/>
                  </a:cubicBezTo>
                  <a:cubicBezTo>
                    <a:pt x="16" y="0"/>
                    <a:pt x="15" y="0"/>
                    <a:pt x="14" y="0"/>
                  </a:cubicBezTo>
                  <a:cubicBezTo>
                    <a:pt x="14" y="3"/>
                    <a:pt x="14" y="3"/>
                    <a:pt x="14" y="3"/>
                  </a:cubicBezTo>
                  <a:cubicBezTo>
                    <a:pt x="13" y="3"/>
                    <a:pt x="13" y="3"/>
                    <a:pt x="12" y="4"/>
                  </a:cubicBezTo>
                  <a:cubicBezTo>
                    <a:pt x="10" y="1"/>
                    <a:pt x="10" y="1"/>
                    <a:pt x="10" y="1"/>
                  </a:cubicBezTo>
                  <a:cubicBezTo>
                    <a:pt x="10" y="1"/>
                    <a:pt x="9" y="1"/>
                    <a:pt x="8" y="2"/>
                  </a:cubicBezTo>
                  <a:cubicBezTo>
                    <a:pt x="7" y="2"/>
                    <a:pt x="7" y="3"/>
                    <a:pt x="6" y="3"/>
                  </a:cubicBezTo>
                  <a:cubicBezTo>
                    <a:pt x="8" y="6"/>
                    <a:pt x="8" y="6"/>
                    <a:pt x="8" y="6"/>
                  </a:cubicBezTo>
                  <a:cubicBezTo>
                    <a:pt x="7" y="7"/>
                    <a:pt x="7" y="7"/>
                    <a:pt x="6" y="8"/>
                  </a:cubicBezTo>
                  <a:cubicBezTo>
                    <a:pt x="3" y="6"/>
                    <a:pt x="3" y="6"/>
                    <a:pt x="3" y="6"/>
                  </a:cubicBezTo>
                  <a:cubicBezTo>
                    <a:pt x="3" y="7"/>
                    <a:pt x="2" y="7"/>
                    <a:pt x="2" y="8"/>
                  </a:cubicBezTo>
                  <a:cubicBezTo>
                    <a:pt x="2" y="9"/>
                    <a:pt x="1" y="10"/>
                    <a:pt x="1" y="10"/>
                  </a:cubicBezTo>
                  <a:cubicBezTo>
                    <a:pt x="4" y="12"/>
                    <a:pt x="4" y="12"/>
                    <a:pt x="4" y="12"/>
                  </a:cubicBezTo>
                  <a:cubicBezTo>
                    <a:pt x="3" y="13"/>
                    <a:pt x="3" y="13"/>
                    <a:pt x="3" y="14"/>
                  </a:cubicBezTo>
                  <a:cubicBezTo>
                    <a:pt x="0" y="14"/>
                    <a:pt x="0" y="14"/>
                    <a:pt x="0" y="14"/>
                  </a:cubicBezTo>
                  <a:cubicBezTo>
                    <a:pt x="0" y="15"/>
                    <a:pt x="0" y="16"/>
                    <a:pt x="0" y="17"/>
                  </a:cubicBezTo>
                  <a:cubicBezTo>
                    <a:pt x="0" y="18"/>
                    <a:pt x="0" y="18"/>
                    <a:pt x="0" y="19"/>
                  </a:cubicBezTo>
                  <a:lnTo>
                    <a:pt x="3" y="19"/>
                  </a:lnTo>
                  <a:close/>
                  <a:moveTo>
                    <a:pt x="7" y="17"/>
                  </a:moveTo>
                  <a:cubicBezTo>
                    <a:pt x="7" y="17"/>
                    <a:pt x="7" y="17"/>
                    <a:pt x="7" y="17"/>
                  </a:cubicBezTo>
                  <a:cubicBezTo>
                    <a:pt x="7" y="17"/>
                    <a:pt x="7" y="17"/>
                    <a:pt x="7" y="17"/>
                  </a:cubicBezTo>
                  <a:cubicBezTo>
                    <a:pt x="7" y="17"/>
                    <a:pt x="7" y="17"/>
                    <a:pt x="7" y="17"/>
                  </a:cubicBezTo>
                  <a:cubicBezTo>
                    <a:pt x="7" y="17"/>
                    <a:pt x="7" y="17"/>
                    <a:pt x="7" y="17"/>
                  </a:cubicBezTo>
                  <a:cubicBezTo>
                    <a:pt x="7" y="17"/>
                    <a:pt x="7" y="17"/>
                    <a:pt x="7" y="17"/>
                  </a:cubicBezTo>
                  <a:cubicBezTo>
                    <a:pt x="7" y="17"/>
                    <a:pt x="7" y="17"/>
                    <a:pt x="7" y="17"/>
                  </a:cubicBezTo>
                  <a:cubicBezTo>
                    <a:pt x="7" y="17"/>
                    <a:pt x="7" y="17"/>
                    <a:pt x="7" y="17"/>
                  </a:cubicBezTo>
                  <a:cubicBezTo>
                    <a:pt x="7" y="17"/>
                    <a:pt x="7" y="17"/>
                    <a:pt x="7" y="17"/>
                  </a:cubicBezTo>
                  <a:cubicBezTo>
                    <a:pt x="7" y="16"/>
                    <a:pt x="7" y="16"/>
                    <a:pt x="7" y="16"/>
                  </a:cubicBezTo>
                  <a:cubicBezTo>
                    <a:pt x="7" y="16"/>
                    <a:pt x="7" y="16"/>
                    <a:pt x="7" y="16"/>
                  </a:cubicBezTo>
                  <a:cubicBezTo>
                    <a:pt x="7" y="16"/>
                    <a:pt x="7" y="16"/>
                    <a:pt x="7" y="16"/>
                  </a:cubicBezTo>
                  <a:cubicBezTo>
                    <a:pt x="7" y="16"/>
                    <a:pt x="7" y="16"/>
                    <a:pt x="7" y="16"/>
                  </a:cubicBezTo>
                  <a:cubicBezTo>
                    <a:pt x="7" y="16"/>
                    <a:pt x="7" y="16"/>
                    <a:pt x="7" y="16"/>
                  </a:cubicBezTo>
                  <a:cubicBezTo>
                    <a:pt x="7" y="16"/>
                    <a:pt x="7" y="16"/>
                    <a:pt x="7" y="16"/>
                  </a:cubicBezTo>
                  <a:cubicBezTo>
                    <a:pt x="7" y="16"/>
                    <a:pt x="7" y="16"/>
                    <a:pt x="7" y="16"/>
                  </a:cubicBezTo>
                  <a:cubicBezTo>
                    <a:pt x="7" y="16"/>
                    <a:pt x="7" y="16"/>
                    <a:pt x="7" y="16"/>
                  </a:cubicBezTo>
                  <a:cubicBezTo>
                    <a:pt x="7" y="16"/>
                    <a:pt x="7" y="16"/>
                    <a:pt x="7" y="16"/>
                  </a:cubicBezTo>
                  <a:cubicBezTo>
                    <a:pt x="7" y="16"/>
                    <a:pt x="7" y="16"/>
                    <a:pt x="7" y="16"/>
                  </a:cubicBezTo>
                  <a:cubicBezTo>
                    <a:pt x="7" y="16"/>
                    <a:pt x="7" y="16"/>
                    <a:pt x="7" y="16"/>
                  </a:cubicBezTo>
                  <a:cubicBezTo>
                    <a:pt x="7" y="16"/>
                    <a:pt x="7" y="16"/>
                    <a:pt x="7" y="16"/>
                  </a:cubicBezTo>
                  <a:cubicBezTo>
                    <a:pt x="7" y="16"/>
                    <a:pt x="7" y="16"/>
                    <a:pt x="7" y="16"/>
                  </a:cubicBezTo>
                  <a:cubicBezTo>
                    <a:pt x="7" y="16"/>
                    <a:pt x="7" y="16"/>
                    <a:pt x="7" y="16"/>
                  </a:cubicBezTo>
                  <a:cubicBezTo>
                    <a:pt x="7" y="16"/>
                    <a:pt x="7" y="16"/>
                    <a:pt x="7" y="16"/>
                  </a:cubicBezTo>
                  <a:cubicBezTo>
                    <a:pt x="7" y="16"/>
                    <a:pt x="7" y="16"/>
                    <a:pt x="7" y="16"/>
                  </a:cubicBezTo>
                  <a:cubicBezTo>
                    <a:pt x="7" y="16"/>
                    <a:pt x="7" y="16"/>
                    <a:pt x="7" y="16"/>
                  </a:cubicBezTo>
                  <a:cubicBezTo>
                    <a:pt x="7" y="16"/>
                    <a:pt x="7" y="16"/>
                    <a:pt x="7" y="16"/>
                  </a:cubicBezTo>
                  <a:cubicBezTo>
                    <a:pt x="7" y="16"/>
                    <a:pt x="7" y="16"/>
                    <a:pt x="7" y="16"/>
                  </a:cubicBezTo>
                  <a:cubicBezTo>
                    <a:pt x="7" y="16"/>
                    <a:pt x="7" y="16"/>
                    <a:pt x="7" y="16"/>
                  </a:cubicBezTo>
                  <a:cubicBezTo>
                    <a:pt x="7" y="16"/>
                    <a:pt x="7" y="16"/>
                    <a:pt x="7" y="16"/>
                  </a:cubicBezTo>
                  <a:cubicBezTo>
                    <a:pt x="7" y="16"/>
                    <a:pt x="7" y="16"/>
                    <a:pt x="7" y="16"/>
                  </a:cubicBezTo>
                  <a:cubicBezTo>
                    <a:pt x="7" y="16"/>
                    <a:pt x="7" y="16"/>
                    <a:pt x="7" y="16"/>
                  </a:cubicBezTo>
                  <a:cubicBezTo>
                    <a:pt x="7" y="16"/>
                    <a:pt x="7" y="16"/>
                    <a:pt x="7" y="16"/>
                  </a:cubicBezTo>
                  <a:cubicBezTo>
                    <a:pt x="7" y="16"/>
                    <a:pt x="7" y="16"/>
                    <a:pt x="7" y="16"/>
                  </a:cubicBezTo>
                  <a:cubicBezTo>
                    <a:pt x="7" y="16"/>
                    <a:pt x="7" y="16"/>
                    <a:pt x="7" y="16"/>
                  </a:cubicBezTo>
                  <a:cubicBezTo>
                    <a:pt x="7" y="16"/>
                    <a:pt x="7" y="16"/>
                    <a:pt x="7" y="16"/>
                  </a:cubicBezTo>
                  <a:cubicBezTo>
                    <a:pt x="7" y="16"/>
                    <a:pt x="7" y="16"/>
                    <a:pt x="7" y="16"/>
                  </a:cubicBezTo>
                  <a:cubicBezTo>
                    <a:pt x="7" y="15"/>
                    <a:pt x="7" y="15"/>
                    <a:pt x="7" y="15"/>
                  </a:cubicBezTo>
                  <a:cubicBezTo>
                    <a:pt x="7" y="15"/>
                    <a:pt x="7" y="15"/>
                    <a:pt x="7" y="15"/>
                  </a:cubicBezTo>
                  <a:cubicBezTo>
                    <a:pt x="7" y="15"/>
                    <a:pt x="7" y="15"/>
                    <a:pt x="7" y="15"/>
                  </a:cubicBezTo>
                  <a:cubicBezTo>
                    <a:pt x="7" y="15"/>
                    <a:pt x="7" y="15"/>
                    <a:pt x="7" y="15"/>
                  </a:cubicBezTo>
                  <a:cubicBezTo>
                    <a:pt x="7" y="15"/>
                    <a:pt x="7" y="15"/>
                    <a:pt x="7" y="15"/>
                  </a:cubicBezTo>
                  <a:cubicBezTo>
                    <a:pt x="7" y="15"/>
                    <a:pt x="7" y="15"/>
                    <a:pt x="7" y="15"/>
                  </a:cubicBezTo>
                  <a:cubicBezTo>
                    <a:pt x="7" y="15"/>
                    <a:pt x="7" y="15"/>
                    <a:pt x="7" y="15"/>
                  </a:cubicBezTo>
                  <a:cubicBezTo>
                    <a:pt x="7" y="15"/>
                    <a:pt x="7" y="15"/>
                    <a:pt x="7" y="15"/>
                  </a:cubicBezTo>
                  <a:cubicBezTo>
                    <a:pt x="7" y="15"/>
                    <a:pt x="7" y="15"/>
                    <a:pt x="7" y="15"/>
                  </a:cubicBezTo>
                  <a:cubicBezTo>
                    <a:pt x="7" y="15"/>
                    <a:pt x="7" y="15"/>
                    <a:pt x="7" y="15"/>
                  </a:cubicBezTo>
                  <a:cubicBezTo>
                    <a:pt x="7" y="15"/>
                    <a:pt x="7" y="15"/>
                    <a:pt x="7" y="15"/>
                  </a:cubicBezTo>
                  <a:cubicBezTo>
                    <a:pt x="7" y="15"/>
                    <a:pt x="7" y="15"/>
                    <a:pt x="7" y="15"/>
                  </a:cubicBezTo>
                  <a:cubicBezTo>
                    <a:pt x="7" y="15"/>
                    <a:pt x="7" y="15"/>
                    <a:pt x="7" y="15"/>
                  </a:cubicBezTo>
                  <a:cubicBezTo>
                    <a:pt x="7" y="15"/>
                    <a:pt x="7" y="15"/>
                    <a:pt x="7" y="15"/>
                  </a:cubicBezTo>
                  <a:cubicBezTo>
                    <a:pt x="7" y="15"/>
                    <a:pt x="7" y="15"/>
                    <a:pt x="7" y="15"/>
                  </a:cubicBezTo>
                  <a:cubicBezTo>
                    <a:pt x="7" y="15"/>
                    <a:pt x="7" y="15"/>
                    <a:pt x="7" y="15"/>
                  </a:cubicBezTo>
                  <a:cubicBezTo>
                    <a:pt x="7" y="15"/>
                    <a:pt x="7" y="15"/>
                    <a:pt x="7" y="15"/>
                  </a:cubicBezTo>
                  <a:cubicBezTo>
                    <a:pt x="7" y="15"/>
                    <a:pt x="7" y="15"/>
                    <a:pt x="7" y="15"/>
                  </a:cubicBezTo>
                  <a:cubicBezTo>
                    <a:pt x="7" y="15"/>
                    <a:pt x="7" y="15"/>
                    <a:pt x="7" y="15"/>
                  </a:cubicBezTo>
                  <a:cubicBezTo>
                    <a:pt x="7" y="15"/>
                    <a:pt x="7" y="15"/>
                    <a:pt x="7" y="15"/>
                  </a:cubicBezTo>
                  <a:cubicBezTo>
                    <a:pt x="7" y="15"/>
                    <a:pt x="7" y="15"/>
                    <a:pt x="7" y="15"/>
                  </a:cubicBezTo>
                  <a:cubicBezTo>
                    <a:pt x="7" y="15"/>
                    <a:pt x="7" y="15"/>
                    <a:pt x="7" y="15"/>
                  </a:cubicBezTo>
                  <a:cubicBezTo>
                    <a:pt x="7" y="15"/>
                    <a:pt x="7" y="15"/>
                    <a:pt x="7" y="15"/>
                  </a:cubicBezTo>
                  <a:cubicBezTo>
                    <a:pt x="7" y="15"/>
                    <a:pt x="7" y="15"/>
                    <a:pt x="7" y="15"/>
                  </a:cubicBezTo>
                  <a:cubicBezTo>
                    <a:pt x="7" y="15"/>
                    <a:pt x="7" y="15"/>
                    <a:pt x="7" y="15"/>
                  </a:cubicBezTo>
                  <a:cubicBezTo>
                    <a:pt x="7" y="15"/>
                    <a:pt x="7" y="15"/>
                    <a:pt x="7" y="15"/>
                  </a:cubicBezTo>
                  <a:cubicBezTo>
                    <a:pt x="7" y="14"/>
                    <a:pt x="7" y="14"/>
                    <a:pt x="7" y="14"/>
                  </a:cubicBezTo>
                  <a:cubicBezTo>
                    <a:pt x="7" y="14"/>
                    <a:pt x="7" y="14"/>
                    <a:pt x="7" y="14"/>
                  </a:cubicBezTo>
                  <a:cubicBezTo>
                    <a:pt x="7" y="14"/>
                    <a:pt x="7" y="14"/>
                    <a:pt x="7" y="14"/>
                  </a:cubicBezTo>
                  <a:cubicBezTo>
                    <a:pt x="7" y="14"/>
                    <a:pt x="7" y="14"/>
                    <a:pt x="7" y="14"/>
                  </a:cubicBezTo>
                  <a:cubicBezTo>
                    <a:pt x="7" y="14"/>
                    <a:pt x="7" y="14"/>
                    <a:pt x="7" y="14"/>
                  </a:cubicBezTo>
                  <a:cubicBezTo>
                    <a:pt x="7" y="14"/>
                    <a:pt x="7" y="14"/>
                    <a:pt x="7" y="14"/>
                  </a:cubicBezTo>
                  <a:cubicBezTo>
                    <a:pt x="7" y="14"/>
                    <a:pt x="7" y="14"/>
                    <a:pt x="7" y="14"/>
                  </a:cubicBezTo>
                  <a:cubicBezTo>
                    <a:pt x="7" y="14"/>
                    <a:pt x="7" y="14"/>
                    <a:pt x="7" y="14"/>
                  </a:cubicBezTo>
                  <a:cubicBezTo>
                    <a:pt x="7" y="14"/>
                    <a:pt x="7" y="14"/>
                    <a:pt x="7" y="14"/>
                  </a:cubicBezTo>
                  <a:cubicBezTo>
                    <a:pt x="7" y="14"/>
                    <a:pt x="7" y="14"/>
                    <a:pt x="7" y="14"/>
                  </a:cubicBezTo>
                  <a:cubicBezTo>
                    <a:pt x="7" y="14"/>
                    <a:pt x="7" y="14"/>
                    <a:pt x="7" y="14"/>
                  </a:cubicBezTo>
                  <a:cubicBezTo>
                    <a:pt x="7" y="14"/>
                    <a:pt x="7" y="14"/>
                    <a:pt x="7" y="14"/>
                  </a:cubicBezTo>
                  <a:cubicBezTo>
                    <a:pt x="7" y="14"/>
                    <a:pt x="7" y="14"/>
                    <a:pt x="7" y="14"/>
                  </a:cubicBezTo>
                  <a:cubicBezTo>
                    <a:pt x="8" y="13"/>
                    <a:pt x="8" y="13"/>
                    <a:pt x="8" y="12"/>
                  </a:cubicBezTo>
                  <a:cubicBezTo>
                    <a:pt x="8" y="12"/>
                    <a:pt x="9" y="11"/>
                    <a:pt x="9" y="11"/>
                  </a:cubicBezTo>
                  <a:cubicBezTo>
                    <a:pt x="9" y="11"/>
                    <a:pt x="9" y="11"/>
                    <a:pt x="9" y="11"/>
                  </a:cubicBezTo>
                  <a:cubicBezTo>
                    <a:pt x="9" y="11"/>
                    <a:pt x="9" y="11"/>
                    <a:pt x="9" y="11"/>
                  </a:cubicBezTo>
                  <a:cubicBezTo>
                    <a:pt x="9" y="11"/>
                    <a:pt x="9" y="11"/>
                    <a:pt x="9" y="11"/>
                  </a:cubicBezTo>
                  <a:cubicBezTo>
                    <a:pt x="9" y="11"/>
                    <a:pt x="9" y="11"/>
                    <a:pt x="9" y="11"/>
                  </a:cubicBezTo>
                  <a:cubicBezTo>
                    <a:pt x="9" y="11"/>
                    <a:pt x="9" y="11"/>
                    <a:pt x="9" y="11"/>
                  </a:cubicBezTo>
                  <a:cubicBezTo>
                    <a:pt x="9" y="10"/>
                    <a:pt x="10" y="9"/>
                    <a:pt x="11" y="9"/>
                  </a:cubicBezTo>
                  <a:cubicBezTo>
                    <a:pt x="11" y="9"/>
                    <a:pt x="11" y="9"/>
                    <a:pt x="11" y="9"/>
                  </a:cubicBezTo>
                  <a:cubicBezTo>
                    <a:pt x="11" y="9"/>
                    <a:pt x="11" y="9"/>
                    <a:pt x="11" y="9"/>
                  </a:cubicBezTo>
                  <a:cubicBezTo>
                    <a:pt x="11" y="9"/>
                    <a:pt x="11" y="9"/>
                    <a:pt x="11" y="9"/>
                  </a:cubicBezTo>
                  <a:cubicBezTo>
                    <a:pt x="11" y="9"/>
                    <a:pt x="11" y="9"/>
                    <a:pt x="11" y="9"/>
                  </a:cubicBezTo>
                  <a:cubicBezTo>
                    <a:pt x="11" y="9"/>
                    <a:pt x="11" y="9"/>
                    <a:pt x="11" y="9"/>
                  </a:cubicBezTo>
                  <a:cubicBezTo>
                    <a:pt x="11" y="9"/>
                    <a:pt x="11" y="9"/>
                    <a:pt x="11" y="9"/>
                  </a:cubicBezTo>
                  <a:cubicBezTo>
                    <a:pt x="11" y="9"/>
                    <a:pt x="11" y="9"/>
                    <a:pt x="11" y="9"/>
                  </a:cubicBezTo>
                  <a:cubicBezTo>
                    <a:pt x="11" y="9"/>
                    <a:pt x="11" y="9"/>
                    <a:pt x="11" y="9"/>
                  </a:cubicBezTo>
                  <a:cubicBezTo>
                    <a:pt x="11" y="9"/>
                    <a:pt x="11" y="9"/>
                    <a:pt x="11" y="9"/>
                  </a:cubicBezTo>
                  <a:cubicBezTo>
                    <a:pt x="11" y="8"/>
                    <a:pt x="12" y="8"/>
                    <a:pt x="12" y="8"/>
                  </a:cubicBezTo>
                  <a:cubicBezTo>
                    <a:pt x="13" y="8"/>
                    <a:pt x="13" y="7"/>
                    <a:pt x="14" y="7"/>
                  </a:cubicBezTo>
                  <a:cubicBezTo>
                    <a:pt x="14" y="7"/>
                    <a:pt x="15" y="7"/>
                    <a:pt x="15" y="7"/>
                  </a:cubicBezTo>
                  <a:cubicBezTo>
                    <a:pt x="15" y="7"/>
                    <a:pt x="15" y="7"/>
                    <a:pt x="15" y="7"/>
                  </a:cubicBezTo>
                  <a:cubicBezTo>
                    <a:pt x="15" y="7"/>
                    <a:pt x="15" y="7"/>
                    <a:pt x="15" y="7"/>
                  </a:cubicBezTo>
                  <a:cubicBezTo>
                    <a:pt x="15" y="7"/>
                    <a:pt x="15" y="7"/>
                    <a:pt x="15" y="7"/>
                  </a:cubicBezTo>
                  <a:cubicBezTo>
                    <a:pt x="15" y="7"/>
                    <a:pt x="15" y="7"/>
                    <a:pt x="15" y="7"/>
                  </a:cubicBezTo>
                  <a:cubicBezTo>
                    <a:pt x="15" y="7"/>
                    <a:pt x="15" y="7"/>
                    <a:pt x="15" y="7"/>
                  </a:cubicBezTo>
                  <a:cubicBezTo>
                    <a:pt x="16" y="7"/>
                    <a:pt x="16" y="7"/>
                    <a:pt x="16" y="7"/>
                  </a:cubicBezTo>
                  <a:cubicBezTo>
                    <a:pt x="16" y="7"/>
                    <a:pt x="16" y="7"/>
                    <a:pt x="16" y="7"/>
                  </a:cubicBezTo>
                  <a:cubicBezTo>
                    <a:pt x="16" y="7"/>
                    <a:pt x="16" y="7"/>
                    <a:pt x="16" y="7"/>
                  </a:cubicBezTo>
                  <a:cubicBezTo>
                    <a:pt x="16" y="7"/>
                    <a:pt x="16" y="7"/>
                    <a:pt x="16" y="7"/>
                  </a:cubicBezTo>
                  <a:cubicBezTo>
                    <a:pt x="16" y="7"/>
                    <a:pt x="16" y="7"/>
                    <a:pt x="16" y="7"/>
                  </a:cubicBezTo>
                  <a:cubicBezTo>
                    <a:pt x="16" y="7"/>
                    <a:pt x="16" y="7"/>
                    <a:pt x="16" y="7"/>
                  </a:cubicBezTo>
                  <a:cubicBezTo>
                    <a:pt x="16" y="7"/>
                    <a:pt x="16" y="7"/>
                    <a:pt x="16" y="7"/>
                  </a:cubicBezTo>
                  <a:cubicBezTo>
                    <a:pt x="16" y="7"/>
                    <a:pt x="16" y="7"/>
                    <a:pt x="16" y="7"/>
                  </a:cubicBezTo>
                  <a:cubicBezTo>
                    <a:pt x="16" y="7"/>
                    <a:pt x="16" y="7"/>
                    <a:pt x="16" y="7"/>
                  </a:cubicBezTo>
                  <a:cubicBezTo>
                    <a:pt x="16" y="7"/>
                    <a:pt x="16" y="7"/>
                    <a:pt x="16" y="7"/>
                  </a:cubicBezTo>
                  <a:cubicBezTo>
                    <a:pt x="16" y="7"/>
                    <a:pt x="16" y="7"/>
                    <a:pt x="16" y="7"/>
                  </a:cubicBezTo>
                  <a:cubicBezTo>
                    <a:pt x="16" y="7"/>
                    <a:pt x="16" y="7"/>
                    <a:pt x="16" y="7"/>
                  </a:cubicBezTo>
                  <a:cubicBezTo>
                    <a:pt x="16" y="7"/>
                    <a:pt x="16" y="7"/>
                    <a:pt x="16" y="7"/>
                  </a:cubicBezTo>
                  <a:cubicBezTo>
                    <a:pt x="16" y="7"/>
                    <a:pt x="16" y="7"/>
                    <a:pt x="16" y="7"/>
                  </a:cubicBezTo>
                  <a:cubicBezTo>
                    <a:pt x="16" y="7"/>
                    <a:pt x="16" y="7"/>
                    <a:pt x="16" y="7"/>
                  </a:cubicBezTo>
                  <a:cubicBezTo>
                    <a:pt x="16" y="7"/>
                    <a:pt x="16" y="7"/>
                    <a:pt x="16" y="7"/>
                  </a:cubicBezTo>
                  <a:cubicBezTo>
                    <a:pt x="16" y="7"/>
                    <a:pt x="16" y="7"/>
                    <a:pt x="16" y="7"/>
                  </a:cubicBezTo>
                  <a:cubicBezTo>
                    <a:pt x="16" y="7"/>
                    <a:pt x="16" y="7"/>
                    <a:pt x="16" y="7"/>
                  </a:cubicBezTo>
                  <a:cubicBezTo>
                    <a:pt x="16" y="7"/>
                    <a:pt x="16" y="7"/>
                    <a:pt x="16" y="7"/>
                  </a:cubicBezTo>
                  <a:cubicBezTo>
                    <a:pt x="16" y="7"/>
                    <a:pt x="16" y="7"/>
                    <a:pt x="16" y="7"/>
                  </a:cubicBezTo>
                  <a:cubicBezTo>
                    <a:pt x="16" y="7"/>
                    <a:pt x="16" y="7"/>
                    <a:pt x="16" y="7"/>
                  </a:cubicBezTo>
                  <a:cubicBezTo>
                    <a:pt x="16" y="7"/>
                    <a:pt x="16" y="7"/>
                    <a:pt x="16" y="7"/>
                  </a:cubicBezTo>
                  <a:cubicBezTo>
                    <a:pt x="16" y="7"/>
                    <a:pt x="16" y="7"/>
                    <a:pt x="16" y="7"/>
                  </a:cubicBezTo>
                  <a:cubicBezTo>
                    <a:pt x="16" y="7"/>
                    <a:pt x="16" y="7"/>
                    <a:pt x="16" y="7"/>
                  </a:cubicBezTo>
                  <a:cubicBezTo>
                    <a:pt x="17" y="7"/>
                    <a:pt x="17" y="7"/>
                    <a:pt x="17" y="7"/>
                  </a:cubicBezTo>
                  <a:cubicBezTo>
                    <a:pt x="17" y="7"/>
                    <a:pt x="17" y="7"/>
                    <a:pt x="17" y="7"/>
                  </a:cubicBezTo>
                  <a:cubicBezTo>
                    <a:pt x="17" y="7"/>
                    <a:pt x="17" y="7"/>
                    <a:pt x="17" y="7"/>
                  </a:cubicBezTo>
                  <a:cubicBezTo>
                    <a:pt x="17" y="7"/>
                    <a:pt x="17" y="7"/>
                    <a:pt x="17" y="7"/>
                  </a:cubicBezTo>
                  <a:cubicBezTo>
                    <a:pt x="17" y="7"/>
                    <a:pt x="17" y="7"/>
                    <a:pt x="17" y="7"/>
                  </a:cubicBezTo>
                  <a:cubicBezTo>
                    <a:pt x="17" y="7"/>
                    <a:pt x="17" y="7"/>
                    <a:pt x="17" y="7"/>
                  </a:cubicBezTo>
                  <a:cubicBezTo>
                    <a:pt x="17" y="7"/>
                    <a:pt x="17" y="7"/>
                    <a:pt x="17" y="7"/>
                  </a:cubicBezTo>
                  <a:cubicBezTo>
                    <a:pt x="17" y="7"/>
                    <a:pt x="17" y="7"/>
                    <a:pt x="17" y="7"/>
                  </a:cubicBezTo>
                  <a:cubicBezTo>
                    <a:pt x="17" y="7"/>
                    <a:pt x="17" y="7"/>
                    <a:pt x="17" y="7"/>
                  </a:cubicBezTo>
                  <a:cubicBezTo>
                    <a:pt x="17" y="7"/>
                    <a:pt x="17" y="7"/>
                    <a:pt x="17" y="7"/>
                  </a:cubicBezTo>
                  <a:cubicBezTo>
                    <a:pt x="17" y="7"/>
                    <a:pt x="17" y="7"/>
                    <a:pt x="17" y="7"/>
                  </a:cubicBezTo>
                  <a:cubicBezTo>
                    <a:pt x="17" y="7"/>
                    <a:pt x="17" y="7"/>
                    <a:pt x="17" y="7"/>
                  </a:cubicBezTo>
                  <a:cubicBezTo>
                    <a:pt x="18" y="7"/>
                    <a:pt x="18" y="7"/>
                    <a:pt x="18" y="7"/>
                  </a:cubicBezTo>
                  <a:cubicBezTo>
                    <a:pt x="18" y="7"/>
                    <a:pt x="18" y="7"/>
                    <a:pt x="18" y="7"/>
                  </a:cubicBezTo>
                  <a:cubicBezTo>
                    <a:pt x="18" y="7"/>
                    <a:pt x="18" y="7"/>
                    <a:pt x="18" y="7"/>
                  </a:cubicBezTo>
                  <a:cubicBezTo>
                    <a:pt x="18" y="7"/>
                    <a:pt x="18" y="7"/>
                    <a:pt x="18" y="7"/>
                  </a:cubicBezTo>
                  <a:cubicBezTo>
                    <a:pt x="18" y="7"/>
                    <a:pt x="18" y="7"/>
                    <a:pt x="18" y="7"/>
                  </a:cubicBezTo>
                  <a:cubicBezTo>
                    <a:pt x="18" y="7"/>
                    <a:pt x="18" y="7"/>
                    <a:pt x="18" y="7"/>
                  </a:cubicBezTo>
                  <a:cubicBezTo>
                    <a:pt x="18" y="7"/>
                    <a:pt x="18" y="7"/>
                    <a:pt x="18" y="7"/>
                  </a:cubicBezTo>
                  <a:cubicBezTo>
                    <a:pt x="18" y="7"/>
                    <a:pt x="18" y="7"/>
                    <a:pt x="18" y="7"/>
                  </a:cubicBezTo>
                  <a:cubicBezTo>
                    <a:pt x="19" y="7"/>
                    <a:pt x="19" y="7"/>
                    <a:pt x="19" y="7"/>
                  </a:cubicBezTo>
                  <a:cubicBezTo>
                    <a:pt x="19" y="7"/>
                    <a:pt x="19" y="7"/>
                    <a:pt x="19" y="7"/>
                  </a:cubicBezTo>
                  <a:cubicBezTo>
                    <a:pt x="19" y="7"/>
                    <a:pt x="19" y="7"/>
                    <a:pt x="19" y="7"/>
                  </a:cubicBezTo>
                  <a:cubicBezTo>
                    <a:pt x="19" y="7"/>
                    <a:pt x="19" y="7"/>
                    <a:pt x="19" y="7"/>
                  </a:cubicBezTo>
                  <a:cubicBezTo>
                    <a:pt x="19" y="7"/>
                    <a:pt x="19" y="7"/>
                    <a:pt x="19" y="7"/>
                  </a:cubicBezTo>
                  <a:cubicBezTo>
                    <a:pt x="19" y="7"/>
                    <a:pt x="19" y="7"/>
                    <a:pt x="19" y="7"/>
                  </a:cubicBezTo>
                  <a:cubicBezTo>
                    <a:pt x="19" y="7"/>
                    <a:pt x="19" y="7"/>
                    <a:pt x="19" y="7"/>
                  </a:cubicBezTo>
                  <a:cubicBezTo>
                    <a:pt x="19" y="7"/>
                    <a:pt x="19" y="7"/>
                    <a:pt x="19" y="7"/>
                  </a:cubicBezTo>
                  <a:cubicBezTo>
                    <a:pt x="19" y="7"/>
                    <a:pt x="19" y="7"/>
                    <a:pt x="19" y="7"/>
                  </a:cubicBezTo>
                  <a:cubicBezTo>
                    <a:pt x="19" y="7"/>
                    <a:pt x="19" y="7"/>
                    <a:pt x="19" y="7"/>
                  </a:cubicBezTo>
                  <a:cubicBezTo>
                    <a:pt x="19" y="7"/>
                    <a:pt x="19" y="7"/>
                    <a:pt x="19" y="7"/>
                  </a:cubicBezTo>
                  <a:cubicBezTo>
                    <a:pt x="19" y="7"/>
                    <a:pt x="19" y="7"/>
                    <a:pt x="19" y="7"/>
                  </a:cubicBezTo>
                  <a:cubicBezTo>
                    <a:pt x="19" y="7"/>
                    <a:pt x="19" y="7"/>
                    <a:pt x="19" y="7"/>
                  </a:cubicBezTo>
                  <a:cubicBezTo>
                    <a:pt x="19" y="7"/>
                    <a:pt x="19" y="7"/>
                    <a:pt x="19" y="7"/>
                  </a:cubicBezTo>
                  <a:cubicBezTo>
                    <a:pt x="19" y="7"/>
                    <a:pt x="19" y="7"/>
                    <a:pt x="19" y="7"/>
                  </a:cubicBezTo>
                  <a:cubicBezTo>
                    <a:pt x="20" y="7"/>
                    <a:pt x="20" y="7"/>
                    <a:pt x="20" y="7"/>
                  </a:cubicBezTo>
                  <a:cubicBezTo>
                    <a:pt x="20" y="7"/>
                    <a:pt x="20" y="7"/>
                    <a:pt x="20" y="7"/>
                  </a:cubicBezTo>
                  <a:cubicBezTo>
                    <a:pt x="20" y="7"/>
                    <a:pt x="20" y="7"/>
                    <a:pt x="20" y="7"/>
                  </a:cubicBezTo>
                  <a:cubicBezTo>
                    <a:pt x="20" y="7"/>
                    <a:pt x="20" y="7"/>
                    <a:pt x="20" y="7"/>
                  </a:cubicBezTo>
                  <a:cubicBezTo>
                    <a:pt x="20" y="7"/>
                    <a:pt x="20" y="7"/>
                    <a:pt x="20" y="7"/>
                  </a:cubicBezTo>
                  <a:cubicBezTo>
                    <a:pt x="20" y="8"/>
                    <a:pt x="21" y="8"/>
                    <a:pt x="22" y="8"/>
                  </a:cubicBezTo>
                  <a:cubicBezTo>
                    <a:pt x="22" y="8"/>
                    <a:pt x="22" y="8"/>
                    <a:pt x="22" y="8"/>
                  </a:cubicBezTo>
                  <a:cubicBezTo>
                    <a:pt x="22" y="9"/>
                    <a:pt x="22" y="9"/>
                    <a:pt x="22" y="9"/>
                  </a:cubicBezTo>
                  <a:cubicBezTo>
                    <a:pt x="22" y="9"/>
                    <a:pt x="22" y="9"/>
                    <a:pt x="22" y="9"/>
                  </a:cubicBezTo>
                  <a:cubicBezTo>
                    <a:pt x="22" y="9"/>
                    <a:pt x="22" y="9"/>
                    <a:pt x="22" y="9"/>
                  </a:cubicBezTo>
                  <a:cubicBezTo>
                    <a:pt x="22" y="9"/>
                    <a:pt x="22" y="9"/>
                    <a:pt x="22" y="9"/>
                  </a:cubicBezTo>
                  <a:cubicBezTo>
                    <a:pt x="22" y="9"/>
                    <a:pt x="22" y="9"/>
                    <a:pt x="22" y="9"/>
                  </a:cubicBezTo>
                  <a:cubicBezTo>
                    <a:pt x="23" y="9"/>
                    <a:pt x="24" y="10"/>
                    <a:pt x="25" y="11"/>
                  </a:cubicBezTo>
                  <a:cubicBezTo>
                    <a:pt x="25" y="11"/>
                    <a:pt x="25" y="11"/>
                    <a:pt x="25" y="11"/>
                  </a:cubicBezTo>
                  <a:cubicBezTo>
                    <a:pt x="25" y="11"/>
                    <a:pt x="25" y="11"/>
                    <a:pt x="25" y="11"/>
                  </a:cubicBezTo>
                  <a:cubicBezTo>
                    <a:pt x="25" y="11"/>
                    <a:pt x="25" y="11"/>
                    <a:pt x="25" y="11"/>
                  </a:cubicBezTo>
                  <a:cubicBezTo>
                    <a:pt x="25" y="11"/>
                    <a:pt x="25" y="11"/>
                    <a:pt x="25" y="11"/>
                  </a:cubicBezTo>
                  <a:cubicBezTo>
                    <a:pt x="25" y="11"/>
                    <a:pt x="25" y="12"/>
                    <a:pt x="25" y="12"/>
                  </a:cubicBezTo>
                  <a:cubicBezTo>
                    <a:pt x="26" y="13"/>
                    <a:pt x="26" y="13"/>
                    <a:pt x="26" y="14"/>
                  </a:cubicBezTo>
                  <a:cubicBezTo>
                    <a:pt x="26" y="14"/>
                    <a:pt x="26" y="14"/>
                    <a:pt x="26" y="14"/>
                  </a:cubicBezTo>
                  <a:cubicBezTo>
                    <a:pt x="26" y="14"/>
                    <a:pt x="26" y="14"/>
                    <a:pt x="26" y="14"/>
                  </a:cubicBezTo>
                  <a:cubicBezTo>
                    <a:pt x="26" y="15"/>
                    <a:pt x="26" y="15"/>
                    <a:pt x="26" y="16"/>
                  </a:cubicBezTo>
                  <a:cubicBezTo>
                    <a:pt x="26" y="16"/>
                    <a:pt x="26" y="16"/>
                    <a:pt x="26" y="16"/>
                  </a:cubicBezTo>
                  <a:cubicBezTo>
                    <a:pt x="26" y="16"/>
                    <a:pt x="26" y="16"/>
                    <a:pt x="26" y="16"/>
                  </a:cubicBezTo>
                  <a:cubicBezTo>
                    <a:pt x="26" y="16"/>
                    <a:pt x="26" y="16"/>
                    <a:pt x="26" y="16"/>
                  </a:cubicBezTo>
                  <a:cubicBezTo>
                    <a:pt x="26" y="16"/>
                    <a:pt x="26" y="16"/>
                    <a:pt x="26" y="16"/>
                  </a:cubicBezTo>
                  <a:cubicBezTo>
                    <a:pt x="26" y="16"/>
                    <a:pt x="26" y="16"/>
                    <a:pt x="26" y="16"/>
                  </a:cubicBezTo>
                  <a:cubicBezTo>
                    <a:pt x="26" y="16"/>
                    <a:pt x="26" y="16"/>
                    <a:pt x="26" y="16"/>
                  </a:cubicBezTo>
                  <a:cubicBezTo>
                    <a:pt x="26" y="16"/>
                    <a:pt x="26" y="16"/>
                    <a:pt x="26" y="16"/>
                  </a:cubicBezTo>
                  <a:cubicBezTo>
                    <a:pt x="26" y="16"/>
                    <a:pt x="26" y="16"/>
                    <a:pt x="26" y="16"/>
                  </a:cubicBezTo>
                  <a:cubicBezTo>
                    <a:pt x="26" y="16"/>
                    <a:pt x="26" y="16"/>
                    <a:pt x="26" y="16"/>
                  </a:cubicBezTo>
                  <a:cubicBezTo>
                    <a:pt x="26" y="16"/>
                    <a:pt x="26" y="16"/>
                    <a:pt x="26" y="16"/>
                  </a:cubicBezTo>
                  <a:cubicBezTo>
                    <a:pt x="26" y="17"/>
                    <a:pt x="26" y="17"/>
                    <a:pt x="26" y="17"/>
                  </a:cubicBezTo>
                  <a:cubicBezTo>
                    <a:pt x="26" y="17"/>
                    <a:pt x="26" y="17"/>
                    <a:pt x="26" y="17"/>
                  </a:cubicBezTo>
                  <a:cubicBezTo>
                    <a:pt x="26" y="17"/>
                    <a:pt x="26" y="17"/>
                    <a:pt x="26" y="17"/>
                  </a:cubicBezTo>
                  <a:cubicBezTo>
                    <a:pt x="26" y="17"/>
                    <a:pt x="26" y="17"/>
                    <a:pt x="26" y="17"/>
                  </a:cubicBezTo>
                  <a:cubicBezTo>
                    <a:pt x="26" y="17"/>
                    <a:pt x="26" y="17"/>
                    <a:pt x="26" y="17"/>
                  </a:cubicBezTo>
                  <a:cubicBezTo>
                    <a:pt x="26" y="17"/>
                    <a:pt x="26" y="17"/>
                    <a:pt x="26" y="17"/>
                  </a:cubicBezTo>
                  <a:cubicBezTo>
                    <a:pt x="26" y="17"/>
                    <a:pt x="26" y="17"/>
                    <a:pt x="26" y="17"/>
                  </a:cubicBezTo>
                  <a:cubicBezTo>
                    <a:pt x="26" y="17"/>
                    <a:pt x="26" y="17"/>
                    <a:pt x="26" y="17"/>
                  </a:cubicBezTo>
                  <a:cubicBezTo>
                    <a:pt x="26" y="17"/>
                    <a:pt x="26" y="17"/>
                    <a:pt x="26" y="17"/>
                  </a:cubicBezTo>
                  <a:cubicBezTo>
                    <a:pt x="26" y="17"/>
                    <a:pt x="26" y="17"/>
                    <a:pt x="26" y="17"/>
                  </a:cubicBezTo>
                  <a:cubicBezTo>
                    <a:pt x="26" y="17"/>
                    <a:pt x="26" y="17"/>
                    <a:pt x="26" y="17"/>
                  </a:cubicBezTo>
                  <a:cubicBezTo>
                    <a:pt x="26" y="17"/>
                    <a:pt x="26" y="17"/>
                    <a:pt x="26" y="17"/>
                  </a:cubicBezTo>
                  <a:cubicBezTo>
                    <a:pt x="26" y="17"/>
                    <a:pt x="26" y="17"/>
                    <a:pt x="26" y="17"/>
                  </a:cubicBezTo>
                  <a:cubicBezTo>
                    <a:pt x="26" y="17"/>
                    <a:pt x="26" y="17"/>
                    <a:pt x="26" y="17"/>
                  </a:cubicBezTo>
                  <a:cubicBezTo>
                    <a:pt x="26" y="17"/>
                    <a:pt x="26" y="17"/>
                    <a:pt x="26" y="17"/>
                  </a:cubicBezTo>
                  <a:cubicBezTo>
                    <a:pt x="26" y="17"/>
                    <a:pt x="26" y="17"/>
                    <a:pt x="26" y="17"/>
                  </a:cubicBezTo>
                  <a:cubicBezTo>
                    <a:pt x="26" y="17"/>
                    <a:pt x="26" y="17"/>
                    <a:pt x="26" y="17"/>
                  </a:cubicBezTo>
                  <a:cubicBezTo>
                    <a:pt x="26" y="17"/>
                    <a:pt x="26" y="17"/>
                    <a:pt x="26" y="17"/>
                  </a:cubicBezTo>
                  <a:cubicBezTo>
                    <a:pt x="26" y="17"/>
                    <a:pt x="26" y="17"/>
                    <a:pt x="26" y="17"/>
                  </a:cubicBezTo>
                  <a:cubicBezTo>
                    <a:pt x="26" y="17"/>
                    <a:pt x="26" y="17"/>
                    <a:pt x="26" y="17"/>
                  </a:cubicBezTo>
                  <a:cubicBezTo>
                    <a:pt x="26" y="17"/>
                    <a:pt x="26" y="17"/>
                    <a:pt x="26" y="17"/>
                  </a:cubicBezTo>
                  <a:cubicBezTo>
                    <a:pt x="26" y="17"/>
                    <a:pt x="26" y="17"/>
                    <a:pt x="26" y="17"/>
                  </a:cubicBezTo>
                  <a:cubicBezTo>
                    <a:pt x="26" y="17"/>
                    <a:pt x="26" y="17"/>
                    <a:pt x="26" y="17"/>
                  </a:cubicBezTo>
                  <a:cubicBezTo>
                    <a:pt x="26" y="17"/>
                    <a:pt x="26" y="17"/>
                    <a:pt x="26" y="17"/>
                  </a:cubicBezTo>
                  <a:cubicBezTo>
                    <a:pt x="26" y="17"/>
                    <a:pt x="26" y="17"/>
                    <a:pt x="26" y="17"/>
                  </a:cubicBezTo>
                  <a:cubicBezTo>
                    <a:pt x="26" y="17"/>
                    <a:pt x="26" y="17"/>
                    <a:pt x="26" y="17"/>
                  </a:cubicBezTo>
                  <a:cubicBezTo>
                    <a:pt x="26" y="18"/>
                    <a:pt x="26" y="18"/>
                    <a:pt x="26" y="18"/>
                  </a:cubicBezTo>
                  <a:cubicBezTo>
                    <a:pt x="26" y="18"/>
                    <a:pt x="26" y="18"/>
                    <a:pt x="26" y="18"/>
                  </a:cubicBezTo>
                  <a:cubicBezTo>
                    <a:pt x="26" y="18"/>
                    <a:pt x="26" y="18"/>
                    <a:pt x="26" y="18"/>
                  </a:cubicBezTo>
                  <a:cubicBezTo>
                    <a:pt x="26" y="18"/>
                    <a:pt x="26" y="18"/>
                    <a:pt x="26" y="18"/>
                  </a:cubicBezTo>
                  <a:cubicBezTo>
                    <a:pt x="26" y="18"/>
                    <a:pt x="26" y="18"/>
                    <a:pt x="26" y="18"/>
                  </a:cubicBezTo>
                  <a:cubicBezTo>
                    <a:pt x="26" y="18"/>
                    <a:pt x="26" y="18"/>
                    <a:pt x="26" y="18"/>
                  </a:cubicBezTo>
                  <a:cubicBezTo>
                    <a:pt x="26" y="18"/>
                    <a:pt x="26" y="18"/>
                    <a:pt x="26" y="18"/>
                  </a:cubicBezTo>
                  <a:cubicBezTo>
                    <a:pt x="26" y="18"/>
                    <a:pt x="26" y="18"/>
                    <a:pt x="26" y="18"/>
                  </a:cubicBezTo>
                  <a:cubicBezTo>
                    <a:pt x="26" y="18"/>
                    <a:pt x="26" y="18"/>
                    <a:pt x="26" y="18"/>
                  </a:cubicBezTo>
                  <a:cubicBezTo>
                    <a:pt x="26" y="18"/>
                    <a:pt x="26" y="18"/>
                    <a:pt x="26" y="18"/>
                  </a:cubicBezTo>
                  <a:cubicBezTo>
                    <a:pt x="26" y="18"/>
                    <a:pt x="26" y="18"/>
                    <a:pt x="26" y="18"/>
                  </a:cubicBezTo>
                  <a:cubicBezTo>
                    <a:pt x="26" y="18"/>
                    <a:pt x="26" y="18"/>
                    <a:pt x="26" y="18"/>
                  </a:cubicBezTo>
                  <a:cubicBezTo>
                    <a:pt x="26" y="18"/>
                    <a:pt x="26" y="18"/>
                    <a:pt x="26" y="18"/>
                  </a:cubicBezTo>
                  <a:cubicBezTo>
                    <a:pt x="26" y="18"/>
                    <a:pt x="26" y="18"/>
                    <a:pt x="26" y="18"/>
                  </a:cubicBezTo>
                  <a:cubicBezTo>
                    <a:pt x="26" y="18"/>
                    <a:pt x="26" y="18"/>
                    <a:pt x="26" y="18"/>
                  </a:cubicBezTo>
                  <a:cubicBezTo>
                    <a:pt x="26" y="18"/>
                    <a:pt x="26" y="18"/>
                    <a:pt x="26" y="18"/>
                  </a:cubicBezTo>
                  <a:cubicBezTo>
                    <a:pt x="26" y="18"/>
                    <a:pt x="26" y="18"/>
                    <a:pt x="26" y="18"/>
                  </a:cubicBezTo>
                  <a:cubicBezTo>
                    <a:pt x="26" y="18"/>
                    <a:pt x="26" y="18"/>
                    <a:pt x="26" y="18"/>
                  </a:cubicBezTo>
                  <a:cubicBezTo>
                    <a:pt x="26" y="18"/>
                    <a:pt x="26" y="18"/>
                    <a:pt x="26" y="18"/>
                  </a:cubicBezTo>
                  <a:cubicBezTo>
                    <a:pt x="26" y="18"/>
                    <a:pt x="26" y="18"/>
                    <a:pt x="26" y="18"/>
                  </a:cubicBezTo>
                  <a:cubicBezTo>
                    <a:pt x="26" y="18"/>
                    <a:pt x="26" y="18"/>
                    <a:pt x="26" y="18"/>
                  </a:cubicBezTo>
                  <a:cubicBezTo>
                    <a:pt x="26" y="18"/>
                    <a:pt x="26" y="18"/>
                    <a:pt x="26" y="18"/>
                  </a:cubicBezTo>
                  <a:cubicBezTo>
                    <a:pt x="26" y="18"/>
                    <a:pt x="26" y="18"/>
                    <a:pt x="26" y="18"/>
                  </a:cubicBezTo>
                  <a:cubicBezTo>
                    <a:pt x="26" y="18"/>
                    <a:pt x="26" y="18"/>
                    <a:pt x="26" y="18"/>
                  </a:cubicBezTo>
                  <a:cubicBezTo>
                    <a:pt x="26" y="18"/>
                    <a:pt x="26" y="18"/>
                    <a:pt x="26" y="18"/>
                  </a:cubicBezTo>
                  <a:cubicBezTo>
                    <a:pt x="26" y="18"/>
                    <a:pt x="26" y="18"/>
                    <a:pt x="26" y="18"/>
                  </a:cubicBezTo>
                  <a:cubicBezTo>
                    <a:pt x="26" y="18"/>
                    <a:pt x="26" y="18"/>
                    <a:pt x="26" y="18"/>
                  </a:cubicBezTo>
                  <a:cubicBezTo>
                    <a:pt x="26" y="18"/>
                    <a:pt x="26" y="18"/>
                    <a:pt x="26" y="18"/>
                  </a:cubicBezTo>
                  <a:cubicBezTo>
                    <a:pt x="26" y="18"/>
                    <a:pt x="26" y="18"/>
                    <a:pt x="26" y="18"/>
                  </a:cubicBezTo>
                  <a:cubicBezTo>
                    <a:pt x="26" y="18"/>
                    <a:pt x="26" y="18"/>
                    <a:pt x="26" y="18"/>
                  </a:cubicBezTo>
                  <a:cubicBezTo>
                    <a:pt x="26" y="18"/>
                    <a:pt x="26" y="18"/>
                    <a:pt x="26" y="18"/>
                  </a:cubicBezTo>
                  <a:cubicBezTo>
                    <a:pt x="26" y="18"/>
                    <a:pt x="26" y="18"/>
                    <a:pt x="26" y="18"/>
                  </a:cubicBezTo>
                  <a:cubicBezTo>
                    <a:pt x="26" y="18"/>
                    <a:pt x="26" y="18"/>
                    <a:pt x="26" y="18"/>
                  </a:cubicBezTo>
                  <a:cubicBezTo>
                    <a:pt x="26" y="19"/>
                    <a:pt x="26" y="19"/>
                    <a:pt x="26" y="19"/>
                  </a:cubicBezTo>
                  <a:cubicBezTo>
                    <a:pt x="26" y="19"/>
                    <a:pt x="26" y="19"/>
                    <a:pt x="26" y="19"/>
                  </a:cubicBezTo>
                  <a:cubicBezTo>
                    <a:pt x="26" y="19"/>
                    <a:pt x="26" y="19"/>
                    <a:pt x="26" y="19"/>
                  </a:cubicBezTo>
                  <a:cubicBezTo>
                    <a:pt x="26" y="19"/>
                    <a:pt x="26" y="19"/>
                    <a:pt x="26" y="19"/>
                  </a:cubicBezTo>
                  <a:cubicBezTo>
                    <a:pt x="26" y="19"/>
                    <a:pt x="26" y="19"/>
                    <a:pt x="26" y="19"/>
                  </a:cubicBezTo>
                  <a:cubicBezTo>
                    <a:pt x="26" y="19"/>
                    <a:pt x="26" y="19"/>
                    <a:pt x="26" y="19"/>
                  </a:cubicBezTo>
                  <a:cubicBezTo>
                    <a:pt x="26" y="19"/>
                    <a:pt x="26" y="19"/>
                    <a:pt x="26" y="19"/>
                  </a:cubicBezTo>
                  <a:cubicBezTo>
                    <a:pt x="26" y="19"/>
                    <a:pt x="26" y="19"/>
                    <a:pt x="26" y="19"/>
                  </a:cubicBezTo>
                  <a:cubicBezTo>
                    <a:pt x="26" y="19"/>
                    <a:pt x="26" y="19"/>
                    <a:pt x="26" y="19"/>
                  </a:cubicBezTo>
                  <a:cubicBezTo>
                    <a:pt x="26" y="19"/>
                    <a:pt x="26" y="19"/>
                    <a:pt x="26" y="19"/>
                  </a:cubicBezTo>
                  <a:cubicBezTo>
                    <a:pt x="26" y="19"/>
                    <a:pt x="26" y="19"/>
                    <a:pt x="26" y="19"/>
                  </a:cubicBezTo>
                  <a:cubicBezTo>
                    <a:pt x="26" y="19"/>
                    <a:pt x="26" y="19"/>
                    <a:pt x="26" y="19"/>
                  </a:cubicBezTo>
                  <a:cubicBezTo>
                    <a:pt x="26" y="19"/>
                    <a:pt x="26" y="19"/>
                    <a:pt x="26" y="19"/>
                  </a:cubicBezTo>
                  <a:cubicBezTo>
                    <a:pt x="26" y="19"/>
                    <a:pt x="26" y="19"/>
                    <a:pt x="26" y="19"/>
                  </a:cubicBezTo>
                  <a:cubicBezTo>
                    <a:pt x="26" y="19"/>
                    <a:pt x="26" y="19"/>
                    <a:pt x="26" y="19"/>
                  </a:cubicBezTo>
                  <a:cubicBezTo>
                    <a:pt x="26" y="19"/>
                    <a:pt x="26" y="19"/>
                    <a:pt x="26" y="19"/>
                  </a:cubicBezTo>
                  <a:cubicBezTo>
                    <a:pt x="26" y="19"/>
                    <a:pt x="26" y="19"/>
                    <a:pt x="26" y="19"/>
                  </a:cubicBezTo>
                  <a:cubicBezTo>
                    <a:pt x="26" y="19"/>
                    <a:pt x="26" y="19"/>
                    <a:pt x="26" y="19"/>
                  </a:cubicBezTo>
                  <a:cubicBezTo>
                    <a:pt x="26" y="19"/>
                    <a:pt x="26" y="19"/>
                    <a:pt x="26" y="19"/>
                  </a:cubicBezTo>
                  <a:cubicBezTo>
                    <a:pt x="26" y="19"/>
                    <a:pt x="26" y="19"/>
                    <a:pt x="26" y="19"/>
                  </a:cubicBezTo>
                  <a:cubicBezTo>
                    <a:pt x="26" y="19"/>
                    <a:pt x="26" y="19"/>
                    <a:pt x="26" y="19"/>
                  </a:cubicBezTo>
                  <a:cubicBezTo>
                    <a:pt x="26" y="19"/>
                    <a:pt x="26" y="19"/>
                    <a:pt x="26" y="19"/>
                  </a:cubicBezTo>
                  <a:cubicBezTo>
                    <a:pt x="26" y="19"/>
                    <a:pt x="26" y="19"/>
                    <a:pt x="26" y="19"/>
                  </a:cubicBezTo>
                  <a:cubicBezTo>
                    <a:pt x="26" y="19"/>
                    <a:pt x="26" y="19"/>
                    <a:pt x="26" y="19"/>
                  </a:cubicBezTo>
                  <a:cubicBezTo>
                    <a:pt x="26" y="19"/>
                    <a:pt x="26" y="19"/>
                    <a:pt x="26" y="19"/>
                  </a:cubicBezTo>
                  <a:cubicBezTo>
                    <a:pt x="26" y="19"/>
                    <a:pt x="26" y="19"/>
                    <a:pt x="26" y="19"/>
                  </a:cubicBezTo>
                  <a:cubicBezTo>
                    <a:pt x="26" y="20"/>
                    <a:pt x="26" y="21"/>
                    <a:pt x="25" y="22"/>
                  </a:cubicBezTo>
                  <a:cubicBezTo>
                    <a:pt x="25" y="22"/>
                    <a:pt x="25" y="22"/>
                    <a:pt x="25" y="22"/>
                  </a:cubicBezTo>
                  <a:cubicBezTo>
                    <a:pt x="25" y="22"/>
                    <a:pt x="25" y="22"/>
                    <a:pt x="25" y="22"/>
                  </a:cubicBezTo>
                  <a:cubicBezTo>
                    <a:pt x="25" y="22"/>
                    <a:pt x="25" y="22"/>
                    <a:pt x="25" y="22"/>
                  </a:cubicBezTo>
                  <a:cubicBezTo>
                    <a:pt x="25" y="22"/>
                    <a:pt x="25" y="22"/>
                    <a:pt x="25" y="22"/>
                  </a:cubicBezTo>
                  <a:cubicBezTo>
                    <a:pt x="25" y="22"/>
                    <a:pt x="25" y="22"/>
                    <a:pt x="25" y="22"/>
                  </a:cubicBezTo>
                  <a:cubicBezTo>
                    <a:pt x="25" y="22"/>
                    <a:pt x="25" y="22"/>
                    <a:pt x="25" y="22"/>
                  </a:cubicBezTo>
                  <a:cubicBezTo>
                    <a:pt x="24" y="23"/>
                    <a:pt x="23" y="24"/>
                    <a:pt x="22" y="25"/>
                  </a:cubicBezTo>
                  <a:cubicBezTo>
                    <a:pt x="22" y="25"/>
                    <a:pt x="22" y="25"/>
                    <a:pt x="22" y="25"/>
                  </a:cubicBezTo>
                  <a:cubicBezTo>
                    <a:pt x="22" y="25"/>
                    <a:pt x="22" y="25"/>
                    <a:pt x="22" y="25"/>
                  </a:cubicBezTo>
                  <a:cubicBezTo>
                    <a:pt x="22" y="25"/>
                    <a:pt x="22" y="25"/>
                    <a:pt x="22" y="25"/>
                  </a:cubicBezTo>
                  <a:cubicBezTo>
                    <a:pt x="22" y="25"/>
                    <a:pt x="22" y="25"/>
                    <a:pt x="22" y="25"/>
                  </a:cubicBezTo>
                  <a:cubicBezTo>
                    <a:pt x="22" y="25"/>
                    <a:pt x="22" y="25"/>
                    <a:pt x="22" y="25"/>
                  </a:cubicBezTo>
                  <a:cubicBezTo>
                    <a:pt x="22" y="25"/>
                    <a:pt x="22" y="25"/>
                    <a:pt x="22" y="25"/>
                  </a:cubicBezTo>
                  <a:cubicBezTo>
                    <a:pt x="22" y="25"/>
                    <a:pt x="22" y="25"/>
                    <a:pt x="22" y="25"/>
                  </a:cubicBezTo>
                  <a:cubicBezTo>
                    <a:pt x="21" y="26"/>
                    <a:pt x="20" y="26"/>
                    <a:pt x="19" y="26"/>
                  </a:cubicBezTo>
                  <a:cubicBezTo>
                    <a:pt x="19" y="26"/>
                    <a:pt x="19" y="26"/>
                    <a:pt x="19" y="26"/>
                  </a:cubicBezTo>
                  <a:cubicBezTo>
                    <a:pt x="19" y="26"/>
                    <a:pt x="19" y="26"/>
                    <a:pt x="18" y="26"/>
                  </a:cubicBezTo>
                  <a:cubicBezTo>
                    <a:pt x="18" y="26"/>
                    <a:pt x="18" y="26"/>
                    <a:pt x="18" y="26"/>
                  </a:cubicBezTo>
                  <a:cubicBezTo>
                    <a:pt x="18" y="26"/>
                    <a:pt x="18" y="26"/>
                    <a:pt x="18" y="26"/>
                  </a:cubicBezTo>
                  <a:cubicBezTo>
                    <a:pt x="18" y="26"/>
                    <a:pt x="18" y="26"/>
                    <a:pt x="18" y="26"/>
                  </a:cubicBezTo>
                  <a:cubicBezTo>
                    <a:pt x="18" y="26"/>
                    <a:pt x="18" y="26"/>
                    <a:pt x="18" y="26"/>
                  </a:cubicBezTo>
                  <a:cubicBezTo>
                    <a:pt x="18" y="26"/>
                    <a:pt x="18" y="26"/>
                    <a:pt x="18" y="26"/>
                  </a:cubicBezTo>
                  <a:cubicBezTo>
                    <a:pt x="18" y="26"/>
                    <a:pt x="18" y="26"/>
                    <a:pt x="18" y="26"/>
                  </a:cubicBezTo>
                  <a:cubicBezTo>
                    <a:pt x="18" y="26"/>
                    <a:pt x="18" y="26"/>
                    <a:pt x="18" y="26"/>
                  </a:cubicBezTo>
                  <a:cubicBezTo>
                    <a:pt x="18" y="26"/>
                    <a:pt x="18" y="26"/>
                    <a:pt x="18" y="26"/>
                  </a:cubicBezTo>
                  <a:cubicBezTo>
                    <a:pt x="18" y="26"/>
                    <a:pt x="18" y="26"/>
                    <a:pt x="18" y="26"/>
                  </a:cubicBezTo>
                  <a:cubicBezTo>
                    <a:pt x="18" y="26"/>
                    <a:pt x="18" y="26"/>
                    <a:pt x="18" y="26"/>
                  </a:cubicBezTo>
                  <a:cubicBezTo>
                    <a:pt x="18" y="26"/>
                    <a:pt x="18" y="26"/>
                    <a:pt x="18" y="26"/>
                  </a:cubicBezTo>
                  <a:cubicBezTo>
                    <a:pt x="18" y="26"/>
                    <a:pt x="18" y="26"/>
                    <a:pt x="18" y="26"/>
                  </a:cubicBezTo>
                  <a:cubicBezTo>
                    <a:pt x="18" y="26"/>
                    <a:pt x="18" y="26"/>
                    <a:pt x="18" y="26"/>
                  </a:cubicBezTo>
                  <a:cubicBezTo>
                    <a:pt x="18" y="26"/>
                    <a:pt x="18" y="26"/>
                    <a:pt x="18" y="26"/>
                  </a:cubicBezTo>
                  <a:cubicBezTo>
                    <a:pt x="17" y="26"/>
                    <a:pt x="17" y="26"/>
                    <a:pt x="17" y="26"/>
                  </a:cubicBezTo>
                  <a:cubicBezTo>
                    <a:pt x="17" y="26"/>
                    <a:pt x="17" y="26"/>
                    <a:pt x="17" y="26"/>
                  </a:cubicBezTo>
                  <a:cubicBezTo>
                    <a:pt x="17" y="26"/>
                    <a:pt x="17" y="26"/>
                    <a:pt x="17" y="26"/>
                  </a:cubicBezTo>
                  <a:cubicBezTo>
                    <a:pt x="17" y="26"/>
                    <a:pt x="17" y="26"/>
                    <a:pt x="17" y="26"/>
                  </a:cubicBezTo>
                  <a:cubicBezTo>
                    <a:pt x="17" y="26"/>
                    <a:pt x="17" y="26"/>
                    <a:pt x="17" y="26"/>
                  </a:cubicBezTo>
                  <a:cubicBezTo>
                    <a:pt x="17" y="26"/>
                    <a:pt x="17" y="26"/>
                    <a:pt x="17" y="26"/>
                  </a:cubicBezTo>
                  <a:cubicBezTo>
                    <a:pt x="17" y="26"/>
                    <a:pt x="17" y="26"/>
                    <a:pt x="17" y="26"/>
                  </a:cubicBezTo>
                  <a:cubicBezTo>
                    <a:pt x="17" y="26"/>
                    <a:pt x="17" y="26"/>
                    <a:pt x="17" y="26"/>
                  </a:cubicBezTo>
                  <a:cubicBezTo>
                    <a:pt x="17" y="26"/>
                    <a:pt x="17" y="26"/>
                    <a:pt x="17" y="26"/>
                  </a:cubicBezTo>
                  <a:cubicBezTo>
                    <a:pt x="17" y="26"/>
                    <a:pt x="17" y="26"/>
                    <a:pt x="17" y="26"/>
                  </a:cubicBezTo>
                  <a:cubicBezTo>
                    <a:pt x="17" y="26"/>
                    <a:pt x="17" y="26"/>
                    <a:pt x="17" y="26"/>
                  </a:cubicBezTo>
                  <a:cubicBezTo>
                    <a:pt x="17" y="26"/>
                    <a:pt x="17" y="26"/>
                    <a:pt x="17" y="26"/>
                  </a:cubicBezTo>
                  <a:cubicBezTo>
                    <a:pt x="17" y="26"/>
                    <a:pt x="17" y="26"/>
                    <a:pt x="17" y="26"/>
                  </a:cubicBezTo>
                  <a:cubicBezTo>
                    <a:pt x="17" y="26"/>
                    <a:pt x="17" y="26"/>
                    <a:pt x="17" y="26"/>
                  </a:cubicBezTo>
                  <a:cubicBezTo>
                    <a:pt x="17" y="26"/>
                    <a:pt x="17" y="26"/>
                    <a:pt x="17" y="26"/>
                  </a:cubicBezTo>
                  <a:cubicBezTo>
                    <a:pt x="17" y="26"/>
                    <a:pt x="17" y="26"/>
                    <a:pt x="17" y="26"/>
                  </a:cubicBezTo>
                  <a:cubicBezTo>
                    <a:pt x="17" y="26"/>
                    <a:pt x="17" y="26"/>
                    <a:pt x="17" y="26"/>
                  </a:cubicBezTo>
                  <a:cubicBezTo>
                    <a:pt x="17" y="26"/>
                    <a:pt x="17" y="26"/>
                    <a:pt x="17" y="26"/>
                  </a:cubicBezTo>
                  <a:cubicBezTo>
                    <a:pt x="17" y="26"/>
                    <a:pt x="17" y="26"/>
                    <a:pt x="16" y="26"/>
                  </a:cubicBezTo>
                  <a:cubicBezTo>
                    <a:pt x="16" y="26"/>
                    <a:pt x="16" y="26"/>
                    <a:pt x="16" y="26"/>
                  </a:cubicBezTo>
                  <a:cubicBezTo>
                    <a:pt x="16" y="26"/>
                    <a:pt x="16" y="26"/>
                    <a:pt x="16" y="26"/>
                  </a:cubicBezTo>
                  <a:cubicBezTo>
                    <a:pt x="16" y="26"/>
                    <a:pt x="16" y="26"/>
                    <a:pt x="16" y="26"/>
                  </a:cubicBezTo>
                  <a:cubicBezTo>
                    <a:pt x="16" y="26"/>
                    <a:pt x="16" y="26"/>
                    <a:pt x="16" y="26"/>
                  </a:cubicBezTo>
                  <a:cubicBezTo>
                    <a:pt x="16" y="26"/>
                    <a:pt x="16" y="26"/>
                    <a:pt x="16" y="26"/>
                  </a:cubicBezTo>
                  <a:cubicBezTo>
                    <a:pt x="16" y="26"/>
                    <a:pt x="16" y="26"/>
                    <a:pt x="16" y="26"/>
                  </a:cubicBezTo>
                  <a:cubicBezTo>
                    <a:pt x="16" y="26"/>
                    <a:pt x="16" y="26"/>
                    <a:pt x="16" y="26"/>
                  </a:cubicBezTo>
                  <a:cubicBezTo>
                    <a:pt x="16" y="26"/>
                    <a:pt x="16" y="26"/>
                    <a:pt x="16" y="26"/>
                  </a:cubicBezTo>
                  <a:cubicBezTo>
                    <a:pt x="16" y="26"/>
                    <a:pt x="16" y="26"/>
                    <a:pt x="16" y="26"/>
                  </a:cubicBezTo>
                  <a:cubicBezTo>
                    <a:pt x="16" y="26"/>
                    <a:pt x="16" y="26"/>
                    <a:pt x="16" y="26"/>
                  </a:cubicBezTo>
                  <a:cubicBezTo>
                    <a:pt x="15" y="26"/>
                    <a:pt x="15" y="26"/>
                    <a:pt x="15" y="26"/>
                  </a:cubicBezTo>
                  <a:cubicBezTo>
                    <a:pt x="15" y="26"/>
                    <a:pt x="15" y="26"/>
                    <a:pt x="15" y="26"/>
                  </a:cubicBezTo>
                  <a:cubicBezTo>
                    <a:pt x="15" y="26"/>
                    <a:pt x="15" y="26"/>
                    <a:pt x="15" y="26"/>
                  </a:cubicBezTo>
                  <a:cubicBezTo>
                    <a:pt x="15" y="26"/>
                    <a:pt x="15" y="26"/>
                    <a:pt x="15" y="26"/>
                  </a:cubicBezTo>
                  <a:cubicBezTo>
                    <a:pt x="15" y="26"/>
                    <a:pt x="15" y="26"/>
                    <a:pt x="15" y="26"/>
                  </a:cubicBezTo>
                  <a:cubicBezTo>
                    <a:pt x="15" y="26"/>
                    <a:pt x="15" y="26"/>
                    <a:pt x="15" y="26"/>
                  </a:cubicBezTo>
                  <a:cubicBezTo>
                    <a:pt x="15" y="26"/>
                    <a:pt x="15" y="26"/>
                    <a:pt x="15" y="26"/>
                  </a:cubicBezTo>
                  <a:cubicBezTo>
                    <a:pt x="15" y="26"/>
                    <a:pt x="15" y="26"/>
                    <a:pt x="15" y="26"/>
                  </a:cubicBezTo>
                  <a:cubicBezTo>
                    <a:pt x="15" y="26"/>
                    <a:pt x="15" y="26"/>
                    <a:pt x="15" y="26"/>
                  </a:cubicBezTo>
                  <a:cubicBezTo>
                    <a:pt x="15" y="26"/>
                    <a:pt x="15" y="26"/>
                    <a:pt x="15" y="26"/>
                  </a:cubicBezTo>
                  <a:cubicBezTo>
                    <a:pt x="15" y="26"/>
                    <a:pt x="15" y="26"/>
                    <a:pt x="15" y="26"/>
                  </a:cubicBezTo>
                  <a:cubicBezTo>
                    <a:pt x="15" y="26"/>
                    <a:pt x="14" y="26"/>
                    <a:pt x="14" y="26"/>
                  </a:cubicBezTo>
                  <a:cubicBezTo>
                    <a:pt x="14" y="26"/>
                    <a:pt x="14" y="26"/>
                    <a:pt x="14" y="26"/>
                  </a:cubicBezTo>
                  <a:cubicBezTo>
                    <a:pt x="14" y="26"/>
                    <a:pt x="14" y="26"/>
                    <a:pt x="14" y="26"/>
                  </a:cubicBezTo>
                  <a:cubicBezTo>
                    <a:pt x="14" y="26"/>
                    <a:pt x="14" y="26"/>
                    <a:pt x="14" y="26"/>
                  </a:cubicBezTo>
                  <a:cubicBezTo>
                    <a:pt x="14" y="26"/>
                    <a:pt x="14" y="26"/>
                    <a:pt x="14" y="26"/>
                  </a:cubicBezTo>
                  <a:cubicBezTo>
                    <a:pt x="14" y="26"/>
                    <a:pt x="14" y="26"/>
                    <a:pt x="14" y="26"/>
                  </a:cubicBezTo>
                  <a:cubicBezTo>
                    <a:pt x="14" y="26"/>
                    <a:pt x="14" y="26"/>
                    <a:pt x="14" y="26"/>
                  </a:cubicBezTo>
                  <a:cubicBezTo>
                    <a:pt x="14" y="26"/>
                    <a:pt x="14" y="26"/>
                    <a:pt x="14" y="26"/>
                  </a:cubicBezTo>
                  <a:cubicBezTo>
                    <a:pt x="14" y="26"/>
                    <a:pt x="14" y="26"/>
                    <a:pt x="14" y="26"/>
                  </a:cubicBezTo>
                  <a:cubicBezTo>
                    <a:pt x="14" y="26"/>
                    <a:pt x="14" y="26"/>
                    <a:pt x="14" y="26"/>
                  </a:cubicBezTo>
                  <a:cubicBezTo>
                    <a:pt x="14" y="26"/>
                    <a:pt x="14" y="26"/>
                    <a:pt x="14" y="26"/>
                  </a:cubicBezTo>
                  <a:cubicBezTo>
                    <a:pt x="14" y="26"/>
                    <a:pt x="14" y="26"/>
                    <a:pt x="14" y="26"/>
                  </a:cubicBezTo>
                  <a:cubicBezTo>
                    <a:pt x="14" y="26"/>
                    <a:pt x="14" y="26"/>
                    <a:pt x="14" y="26"/>
                  </a:cubicBezTo>
                  <a:cubicBezTo>
                    <a:pt x="14" y="26"/>
                    <a:pt x="14" y="26"/>
                    <a:pt x="14" y="26"/>
                  </a:cubicBezTo>
                  <a:cubicBezTo>
                    <a:pt x="14" y="26"/>
                    <a:pt x="14" y="26"/>
                    <a:pt x="14" y="26"/>
                  </a:cubicBezTo>
                  <a:cubicBezTo>
                    <a:pt x="13" y="26"/>
                    <a:pt x="12" y="25"/>
                    <a:pt x="12" y="25"/>
                  </a:cubicBezTo>
                  <a:cubicBezTo>
                    <a:pt x="12" y="25"/>
                    <a:pt x="12" y="25"/>
                    <a:pt x="11" y="25"/>
                  </a:cubicBezTo>
                  <a:cubicBezTo>
                    <a:pt x="11" y="25"/>
                    <a:pt x="11" y="25"/>
                    <a:pt x="11" y="25"/>
                  </a:cubicBezTo>
                  <a:cubicBezTo>
                    <a:pt x="11" y="25"/>
                    <a:pt x="11" y="25"/>
                    <a:pt x="11" y="25"/>
                  </a:cubicBezTo>
                  <a:cubicBezTo>
                    <a:pt x="11" y="25"/>
                    <a:pt x="11" y="25"/>
                    <a:pt x="11" y="25"/>
                  </a:cubicBezTo>
                  <a:cubicBezTo>
                    <a:pt x="11" y="25"/>
                    <a:pt x="11" y="25"/>
                    <a:pt x="11" y="25"/>
                  </a:cubicBezTo>
                  <a:cubicBezTo>
                    <a:pt x="11" y="25"/>
                    <a:pt x="11" y="25"/>
                    <a:pt x="11" y="25"/>
                  </a:cubicBezTo>
                  <a:cubicBezTo>
                    <a:pt x="10" y="24"/>
                    <a:pt x="9" y="23"/>
                    <a:pt x="9" y="22"/>
                  </a:cubicBezTo>
                  <a:cubicBezTo>
                    <a:pt x="9" y="22"/>
                    <a:pt x="9" y="22"/>
                    <a:pt x="9" y="22"/>
                  </a:cubicBezTo>
                  <a:cubicBezTo>
                    <a:pt x="9" y="22"/>
                    <a:pt x="9" y="22"/>
                    <a:pt x="9" y="22"/>
                  </a:cubicBezTo>
                  <a:cubicBezTo>
                    <a:pt x="9" y="22"/>
                    <a:pt x="9" y="22"/>
                    <a:pt x="9" y="22"/>
                  </a:cubicBezTo>
                  <a:cubicBezTo>
                    <a:pt x="9" y="22"/>
                    <a:pt x="8" y="22"/>
                    <a:pt x="8" y="22"/>
                  </a:cubicBezTo>
                  <a:cubicBezTo>
                    <a:pt x="8" y="21"/>
                    <a:pt x="7" y="20"/>
                    <a:pt x="7" y="19"/>
                  </a:cubicBezTo>
                  <a:cubicBezTo>
                    <a:pt x="7" y="19"/>
                    <a:pt x="7" y="18"/>
                    <a:pt x="7" y="18"/>
                  </a:cubicBezTo>
                  <a:cubicBezTo>
                    <a:pt x="7" y="18"/>
                    <a:pt x="7" y="18"/>
                    <a:pt x="7" y="17"/>
                  </a:cubicBezTo>
                  <a:cubicBezTo>
                    <a:pt x="7" y="17"/>
                    <a:pt x="7" y="17"/>
                    <a:pt x="7" y="17"/>
                  </a:cubicBezTo>
                  <a:cubicBezTo>
                    <a:pt x="7" y="17"/>
                    <a:pt x="7" y="17"/>
                    <a:pt x="7" y="17"/>
                  </a:cubicBezTo>
                  <a:cubicBezTo>
                    <a:pt x="7" y="17"/>
                    <a:pt x="7" y="17"/>
                    <a:pt x="7" y="17"/>
                  </a:cubicBezTo>
                  <a:cubicBezTo>
                    <a:pt x="7" y="17"/>
                    <a:pt x="7" y="17"/>
                    <a:pt x="7" y="17"/>
                  </a:cubicBezTo>
                  <a:cubicBezTo>
                    <a:pt x="7" y="17"/>
                    <a:pt x="7" y="17"/>
                    <a:pt x="7" y="17"/>
                  </a:cubicBezTo>
                  <a:cubicBezTo>
                    <a:pt x="7" y="17"/>
                    <a:pt x="7" y="17"/>
                    <a:pt x="7" y="17"/>
                  </a:cubicBezTo>
                  <a:cubicBezTo>
                    <a:pt x="7" y="17"/>
                    <a:pt x="7" y="17"/>
                    <a:pt x="7" y="17"/>
                  </a:cubicBezTo>
                  <a:cubicBezTo>
                    <a:pt x="7" y="17"/>
                    <a:pt x="7" y="17"/>
                    <a:pt x="7" y="17"/>
                  </a:cubicBezTo>
                  <a:close/>
                </a:path>
              </a:pathLst>
            </a:custGeom>
            <a:solidFill>
              <a:schemeClr val="accent5"/>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chemeClr val="tx1">
                    <a:lumMod val="75000"/>
                    <a:lumOff val="25000"/>
                  </a:schemeClr>
                </a:solidFill>
                <a:latin typeface="Arial"/>
                <a:ea typeface="Arial"/>
                <a:cs typeface="Arial"/>
                <a:sym typeface="Arial"/>
              </a:endParaRPr>
            </a:p>
          </p:txBody>
        </p:sp>
        <p:sp>
          <p:nvSpPr>
            <p:cNvPr id="525" name="Google Shape;525;p95"/>
            <p:cNvSpPr/>
            <p:nvPr/>
          </p:nvSpPr>
          <p:spPr>
            <a:xfrm>
              <a:off x="4640263" y="1452563"/>
              <a:ext cx="134938" cy="131763"/>
            </a:xfrm>
            <a:custGeom>
              <a:avLst/>
              <a:gdLst/>
              <a:ahLst/>
              <a:cxnLst/>
              <a:rect l="l" t="t" r="r" b="b"/>
              <a:pathLst>
                <a:path w="36" h="35" extrusionOk="0">
                  <a:moveTo>
                    <a:pt x="31" y="5"/>
                  </a:moveTo>
                  <a:cubicBezTo>
                    <a:pt x="30" y="4"/>
                    <a:pt x="30" y="4"/>
                    <a:pt x="29" y="3"/>
                  </a:cubicBezTo>
                  <a:cubicBezTo>
                    <a:pt x="26" y="6"/>
                    <a:pt x="26" y="6"/>
                    <a:pt x="26" y="6"/>
                  </a:cubicBezTo>
                  <a:cubicBezTo>
                    <a:pt x="26" y="5"/>
                    <a:pt x="26" y="5"/>
                    <a:pt x="26" y="5"/>
                  </a:cubicBezTo>
                  <a:cubicBezTo>
                    <a:pt x="26" y="5"/>
                    <a:pt x="25" y="5"/>
                    <a:pt x="25" y="4"/>
                  </a:cubicBezTo>
                  <a:cubicBezTo>
                    <a:pt x="26" y="1"/>
                    <a:pt x="26" y="1"/>
                    <a:pt x="26" y="1"/>
                  </a:cubicBezTo>
                  <a:cubicBezTo>
                    <a:pt x="25" y="1"/>
                    <a:pt x="24" y="0"/>
                    <a:pt x="23" y="0"/>
                  </a:cubicBezTo>
                  <a:cubicBezTo>
                    <a:pt x="22" y="0"/>
                    <a:pt x="21" y="0"/>
                    <a:pt x="21" y="0"/>
                  </a:cubicBezTo>
                  <a:cubicBezTo>
                    <a:pt x="20" y="3"/>
                    <a:pt x="20" y="3"/>
                    <a:pt x="20" y="3"/>
                  </a:cubicBezTo>
                  <a:cubicBezTo>
                    <a:pt x="19" y="3"/>
                    <a:pt x="19" y="3"/>
                    <a:pt x="18" y="3"/>
                  </a:cubicBezTo>
                  <a:cubicBezTo>
                    <a:pt x="18" y="3"/>
                    <a:pt x="18" y="3"/>
                    <a:pt x="17" y="3"/>
                  </a:cubicBezTo>
                  <a:cubicBezTo>
                    <a:pt x="17" y="0"/>
                    <a:pt x="17" y="0"/>
                    <a:pt x="17" y="0"/>
                  </a:cubicBezTo>
                  <a:cubicBezTo>
                    <a:pt x="16" y="0"/>
                    <a:pt x="15" y="0"/>
                    <a:pt x="14" y="0"/>
                  </a:cubicBezTo>
                  <a:cubicBezTo>
                    <a:pt x="13" y="0"/>
                    <a:pt x="12" y="0"/>
                    <a:pt x="11" y="1"/>
                  </a:cubicBezTo>
                  <a:cubicBezTo>
                    <a:pt x="12" y="4"/>
                    <a:pt x="12" y="4"/>
                    <a:pt x="12" y="4"/>
                  </a:cubicBezTo>
                  <a:cubicBezTo>
                    <a:pt x="12" y="4"/>
                    <a:pt x="11" y="5"/>
                    <a:pt x="10" y="5"/>
                  </a:cubicBezTo>
                  <a:cubicBezTo>
                    <a:pt x="10" y="5"/>
                    <a:pt x="10" y="5"/>
                    <a:pt x="10" y="5"/>
                  </a:cubicBezTo>
                  <a:cubicBezTo>
                    <a:pt x="8" y="3"/>
                    <a:pt x="8" y="3"/>
                    <a:pt x="8" y="3"/>
                  </a:cubicBezTo>
                  <a:cubicBezTo>
                    <a:pt x="7" y="3"/>
                    <a:pt x="6" y="4"/>
                    <a:pt x="6" y="4"/>
                  </a:cubicBezTo>
                  <a:cubicBezTo>
                    <a:pt x="5" y="5"/>
                    <a:pt x="5" y="6"/>
                    <a:pt x="4" y="6"/>
                  </a:cubicBezTo>
                  <a:cubicBezTo>
                    <a:pt x="6" y="9"/>
                    <a:pt x="6" y="9"/>
                    <a:pt x="6" y="9"/>
                  </a:cubicBezTo>
                  <a:cubicBezTo>
                    <a:pt x="6" y="9"/>
                    <a:pt x="6" y="10"/>
                    <a:pt x="5" y="11"/>
                  </a:cubicBezTo>
                  <a:cubicBezTo>
                    <a:pt x="2" y="10"/>
                    <a:pt x="2" y="10"/>
                    <a:pt x="2" y="10"/>
                  </a:cubicBezTo>
                  <a:cubicBezTo>
                    <a:pt x="2" y="10"/>
                    <a:pt x="1" y="11"/>
                    <a:pt x="1" y="12"/>
                  </a:cubicBezTo>
                  <a:cubicBezTo>
                    <a:pt x="1" y="13"/>
                    <a:pt x="1" y="14"/>
                    <a:pt x="0" y="15"/>
                  </a:cubicBezTo>
                  <a:cubicBezTo>
                    <a:pt x="4" y="16"/>
                    <a:pt x="4" y="16"/>
                    <a:pt x="4" y="16"/>
                  </a:cubicBezTo>
                  <a:cubicBezTo>
                    <a:pt x="4" y="16"/>
                    <a:pt x="4" y="17"/>
                    <a:pt x="4" y="18"/>
                  </a:cubicBezTo>
                  <a:cubicBezTo>
                    <a:pt x="0" y="19"/>
                    <a:pt x="0" y="19"/>
                    <a:pt x="0" y="19"/>
                  </a:cubicBezTo>
                  <a:cubicBezTo>
                    <a:pt x="0" y="20"/>
                    <a:pt x="1" y="20"/>
                    <a:pt x="1" y="21"/>
                  </a:cubicBezTo>
                  <a:cubicBezTo>
                    <a:pt x="1" y="22"/>
                    <a:pt x="1" y="23"/>
                    <a:pt x="2" y="24"/>
                  </a:cubicBezTo>
                  <a:cubicBezTo>
                    <a:pt x="5" y="23"/>
                    <a:pt x="5" y="23"/>
                    <a:pt x="5" y="23"/>
                  </a:cubicBezTo>
                  <a:cubicBezTo>
                    <a:pt x="5" y="24"/>
                    <a:pt x="6" y="24"/>
                    <a:pt x="6" y="25"/>
                  </a:cubicBezTo>
                  <a:cubicBezTo>
                    <a:pt x="3" y="27"/>
                    <a:pt x="3" y="27"/>
                    <a:pt x="3" y="27"/>
                  </a:cubicBezTo>
                  <a:cubicBezTo>
                    <a:pt x="4" y="28"/>
                    <a:pt x="5" y="29"/>
                    <a:pt x="5" y="29"/>
                  </a:cubicBezTo>
                  <a:cubicBezTo>
                    <a:pt x="6" y="30"/>
                    <a:pt x="6" y="31"/>
                    <a:pt x="7" y="31"/>
                  </a:cubicBezTo>
                  <a:cubicBezTo>
                    <a:pt x="10" y="29"/>
                    <a:pt x="10" y="29"/>
                    <a:pt x="10" y="29"/>
                  </a:cubicBezTo>
                  <a:cubicBezTo>
                    <a:pt x="10" y="29"/>
                    <a:pt x="10" y="29"/>
                    <a:pt x="10" y="29"/>
                  </a:cubicBezTo>
                  <a:cubicBezTo>
                    <a:pt x="10" y="29"/>
                    <a:pt x="11" y="30"/>
                    <a:pt x="11" y="30"/>
                  </a:cubicBezTo>
                  <a:cubicBezTo>
                    <a:pt x="10" y="33"/>
                    <a:pt x="10" y="33"/>
                    <a:pt x="10" y="33"/>
                  </a:cubicBezTo>
                  <a:cubicBezTo>
                    <a:pt x="11" y="34"/>
                    <a:pt x="12" y="34"/>
                    <a:pt x="13" y="34"/>
                  </a:cubicBezTo>
                  <a:cubicBezTo>
                    <a:pt x="14" y="34"/>
                    <a:pt x="15" y="35"/>
                    <a:pt x="16" y="35"/>
                  </a:cubicBezTo>
                  <a:cubicBezTo>
                    <a:pt x="17" y="32"/>
                    <a:pt x="17" y="32"/>
                    <a:pt x="17" y="32"/>
                  </a:cubicBezTo>
                  <a:cubicBezTo>
                    <a:pt x="17" y="32"/>
                    <a:pt x="18" y="32"/>
                    <a:pt x="18" y="32"/>
                  </a:cubicBezTo>
                  <a:cubicBezTo>
                    <a:pt x="18" y="32"/>
                    <a:pt x="19" y="32"/>
                    <a:pt x="19" y="32"/>
                  </a:cubicBezTo>
                  <a:cubicBezTo>
                    <a:pt x="20" y="35"/>
                    <a:pt x="20" y="35"/>
                    <a:pt x="20" y="35"/>
                  </a:cubicBezTo>
                  <a:cubicBezTo>
                    <a:pt x="20" y="35"/>
                    <a:pt x="21" y="35"/>
                    <a:pt x="22" y="35"/>
                  </a:cubicBezTo>
                  <a:cubicBezTo>
                    <a:pt x="23" y="34"/>
                    <a:pt x="24" y="34"/>
                    <a:pt x="25" y="34"/>
                  </a:cubicBezTo>
                  <a:cubicBezTo>
                    <a:pt x="24" y="30"/>
                    <a:pt x="24" y="30"/>
                    <a:pt x="24" y="30"/>
                  </a:cubicBezTo>
                  <a:cubicBezTo>
                    <a:pt x="25" y="30"/>
                    <a:pt x="25" y="30"/>
                    <a:pt x="26" y="29"/>
                  </a:cubicBezTo>
                  <a:cubicBezTo>
                    <a:pt x="26" y="30"/>
                    <a:pt x="26" y="30"/>
                    <a:pt x="26" y="30"/>
                  </a:cubicBezTo>
                  <a:cubicBezTo>
                    <a:pt x="28" y="32"/>
                    <a:pt x="28" y="32"/>
                    <a:pt x="28" y="32"/>
                  </a:cubicBezTo>
                  <a:cubicBezTo>
                    <a:pt x="29" y="31"/>
                    <a:pt x="30" y="31"/>
                    <a:pt x="30" y="30"/>
                  </a:cubicBezTo>
                  <a:cubicBezTo>
                    <a:pt x="31" y="30"/>
                    <a:pt x="31" y="29"/>
                    <a:pt x="32" y="28"/>
                  </a:cubicBezTo>
                  <a:cubicBezTo>
                    <a:pt x="30" y="26"/>
                    <a:pt x="30" y="26"/>
                    <a:pt x="30" y="26"/>
                  </a:cubicBezTo>
                  <a:cubicBezTo>
                    <a:pt x="30" y="25"/>
                    <a:pt x="30" y="24"/>
                    <a:pt x="31" y="24"/>
                  </a:cubicBezTo>
                  <a:cubicBezTo>
                    <a:pt x="34" y="25"/>
                    <a:pt x="34" y="25"/>
                    <a:pt x="34" y="25"/>
                  </a:cubicBezTo>
                  <a:cubicBezTo>
                    <a:pt x="34" y="24"/>
                    <a:pt x="35" y="23"/>
                    <a:pt x="35" y="22"/>
                  </a:cubicBezTo>
                  <a:cubicBezTo>
                    <a:pt x="35" y="21"/>
                    <a:pt x="35" y="21"/>
                    <a:pt x="36" y="20"/>
                  </a:cubicBezTo>
                  <a:cubicBezTo>
                    <a:pt x="32" y="19"/>
                    <a:pt x="32" y="19"/>
                    <a:pt x="32" y="19"/>
                  </a:cubicBezTo>
                  <a:cubicBezTo>
                    <a:pt x="32" y="18"/>
                    <a:pt x="32" y="17"/>
                    <a:pt x="32" y="17"/>
                  </a:cubicBezTo>
                  <a:cubicBezTo>
                    <a:pt x="36" y="16"/>
                    <a:pt x="36" y="16"/>
                    <a:pt x="36" y="16"/>
                  </a:cubicBezTo>
                  <a:cubicBezTo>
                    <a:pt x="36" y="15"/>
                    <a:pt x="36" y="14"/>
                    <a:pt x="35" y="13"/>
                  </a:cubicBezTo>
                  <a:cubicBezTo>
                    <a:pt x="35" y="12"/>
                    <a:pt x="35" y="11"/>
                    <a:pt x="35" y="11"/>
                  </a:cubicBezTo>
                  <a:cubicBezTo>
                    <a:pt x="31" y="11"/>
                    <a:pt x="31" y="11"/>
                    <a:pt x="31" y="11"/>
                  </a:cubicBezTo>
                  <a:cubicBezTo>
                    <a:pt x="31" y="11"/>
                    <a:pt x="31" y="10"/>
                    <a:pt x="30" y="9"/>
                  </a:cubicBezTo>
                  <a:cubicBezTo>
                    <a:pt x="33" y="7"/>
                    <a:pt x="33" y="7"/>
                    <a:pt x="33" y="7"/>
                  </a:cubicBezTo>
                  <a:cubicBezTo>
                    <a:pt x="32" y="6"/>
                    <a:pt x="32" y="6"/>
                    <a:pt x="31" y="5"/>
                  </a:cubicBezTo>
                  <a:close/>
                  <a:moveTo>
                    <a:pt x="10" y="18"/>
                  </a:moveTo>
                  <a:cubicBezTo>
                    <a:pt x="10" y="18"/>
                    <a:pt x="9" y="18"/>
                    <a:pt x="9" y="18"/>
                  </a:cubicBezTo>
                  <a:cubicBezTo>
                    <a:pt x="7" y="18"/>
                    <a:pt x="6" y="16"/>
                    <a:pt x="7" y="14"/>
                  </a:cubicBezTo>
                  <a:cubicBezTo>
                    <a:pt x="7" y="12"/>
                    <a:pt x="8" y="11"/>
                    <a:pt x="10" y="11"/>
                  </a:cubicBezTo>
                  <a:cubicBezTo>
                    <a:pt x="10" y="11"/>
                    <a:pt x="11" y="11"/>
                    <a:pt x="11" y="11"/>
                  </a:cubicBezTo>
                  <a:cubicBezTo>
                    <a:pt x="13" y="12"/>
                    <a:pt x="14" y="14"/>
                    <a:pt x="13" y="16"/>
                  </a:cubicBezTo>
                  <a:cubicBezTo>
                    <a:pt x="13" y="17"/>
                    <a:pt x="11" y="18"/>
                    <a:pt x="10" y="18"/>
                  </a:cubicBezTo>
                  <a:close/>
                  <a:moveTo>
                    <a:pt x="19" y="26"/>
                  </a:moveTo>
                  <a:cubicBezTo>
                    <a:pt x="19" y="27"/>
                    <a:pt x="18" y="28"/>
                    <a:pt x="18" y="28"/>
                  </a:cubicBezTo>
                  <a:cubicBezTo>
                    <a:pt x="17" y="29"/>
                    <a:pt x="16" y="29"/>
                    <a:pt x="15" y="29"/>
                  </a:cubicBezTo>
                  <a:cubicBezTo>
                    <a:pt x="13" y="28"/>
                    <a:pt x="12" y="26"/>
                    <a:pt x="12" y="24"/>
                  </a:cubicBezTo>
                  <a:cubicBezTo>
                    <a:pt x="13" y="22"/>
                    <a:pt x="15" y="21"/>
                    <a:pt x="17" y="22"/>
                  </a:cubicBezTo>
                  <a:cubicBezTo>
                    <a:pt x="17" y="22"/>
                    <a:pt x="18" y="22"/>
                    <a:pt x="18" y="23"/>
                  </a:cubicBezTo>
                  <a:cubicBezTo>
                    <a:pt x="19" y="24"/>
                    <a:pt x="19" y="25"/>
                    <a:pt x="19" y="26"/>
                  </a:cubicBezTo>
                  <a:close/>
                  <a:moveTo>
                    <a:pt x="20" y="18"/>
                  </a:moveTo>
                  <a:cubicBezTo>
                    <a:pt x="20" y="19"/>
                    <a:pt x="19" y="20"/>
                    <a:pt x="18" y="20"/>
                  </a:cubicBezTo>
                  <a:cubicBezTo>
                    <a:pt x="18" y="20"/>
                    <a:pt x="18" y="20"/>
                    <a:pt x="17" y="19"/>
                  </a:cubicBezTo>
                  <a:cubicBezTo>
                    <a:pt x="16" y="19"/>
                    <a:pt x="15" y="18"/>
                    <a:pt x="16" y="17"/>
                  </a:cubicBezTo>
                  <a:cubicBezTo>
                    <a:pt x="16" y="16"/>
                    <a:pt x="17" y="15"/>
                    <a:pt x="18" y="15"/>
                  </a:cubicBezTo>
                  <a:cubicBezTo>
                    <a:pt x="18" y="15"/>
                    <a:pt x="18" y="15"/>
                    <a:pt x="19" y="15"/>
                  </a:cubicBezTo>
                  <a:cubicBezTo>
                    <a:pt x="20" y="15"/>
                    <a:pt x="21" y="17"/>
                    <a:pt x="20" y="18"/>
                  </a:cubicBezTo>
                  <a:close/>
                  <a:moveTo>
                    <a:pt x="19" y="12"/>
                  </a:moveTo>
                  <a:cubicBezTo>
                    <a:pt x="19" y="12"/>
                    <a:pt x="18" y="12"/>
                    <a:pt x="18" y="12"/>
                  </a:cubicBezTo>
                  <a:cubicBezTo>
                    <a:pt x="17" y="11"/>
                    <a:pt x="17" y="9"/>
                    <a:pt x="17" y="8"/>
                  </a:cubicBezTo>
                  <a:cubicBezTo>
                    <a:pt x="17" y="7"/>
                    <a:pt x="18" y="7"/>
                    <a:pt x="18" y="7"/>
                  </a:cubicBezTo>
                  <a:cubicBezTo>
                    <a:pt x="19" y="6"/>
                    <a:pt x="20" y="5"/>
                    <a:pt x="21" y="6"/>
                  </a:cubicBezTo>
                  <a:cubicBezTo>
                    <a:pt x="23" y="6"/>
                    <a:pt x="24" y="8"/>
                    <a:pt x="24" y="10"/>
                  </a:cubicBezTo>
                  <a:cubicBezTo>
                    <a:pt x="23" y="12"/>
                    <a:pt x="21" y="13"/>
                    <a:pt x="19" y="12"/>
                  </a:cubicBezTo>
                  <a:close/>
                  <a:moveTo>
                    <a:pt x="30" y="21"/>
                  </a:moveTo>
                  <a:cubicBezTo>
                    <a:pt x="29" y="22"/>
                    <a:pt x="28" y="23"/>
                    <a:pt x="26" y="23"/>
                  </a:cubicBezTo>
                  <a:cubicBezTo>
                    <a:pt x="26" y="23"/>
                    <a:pt x="25" y="23"/>
                    <a:pt x="25" y="23"/>
                  </a:cubicBezTo>
                  <a:cubicBezTo>
                    <a:pt x="23" y="22"/>
                    <a:pt x="22" y="21"/>
                    <a:pt x="23" y="19"/>
                  </a:cubicBezTo>
                  <a:cubicBezTo>
                    <a:pt x="23" y="17"/>
                    <a:pt x="25" y="16"/>
                    <a:pt x="26" y="16"/>
                  </a:cubicBezTo>
                  <a:cubicBezTo>
                    <a:pt x="26" y="16"/>
                    <a:pt x="27" y="16"/>
                    <a:pt x="27" y="16"/>
                  </a:cubicBezTo>
                  <a:cubicBezTo>
                    <a:pt x="29" y="17"/>
                    <a:pt x="30" y="19"/>
                    <a:pt x="30" y="21"/>
                  </a:cubicBezTo>
                  <a:close/>
                </a:path>
              </a:pathLst>
            </a:custGeom>
            <a:solidFill>
              <a:schemeClr val="accent5"/>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chemeClr val="tx1">
                    <a:lumMod val="75000"/>
                    <a:lumOff val="25000"/>
                  </a:schemeClr>
                </a:solidFill>
                <a:latin typeface="Arial"/>
                <a:ea typeface="Arial"/>
                <a:cs typeface="Arial"/>
                <a:sym typeface="Arial"/>
              </a:endParaRPr>
            </a:p>
          </p:txBody>
        </p:sp>
        <p:sp>
          <p:nvSpPr>
            <p:cNvPr id="526" name="Google Shape;526;p95"/>
            <p:cNvSpPr/>
            <p:nvPr/>
          </p:nvSpPr>
          <p:spPr>
            <a:xfrm>
              <a:off x="4816475" y="2520950"/>
              <a:ext cx="136525" cy="134938"/>
            </a:xfrm>
            <a:custGeom>
              <a:avLst/>
              <a:gdLst/>
              <a:ahLst/>
              <a:cxnLst/>
              <a:rect l="l" t="t" r="r" b="b"/>
              <a:pathLst>
                <a:path w="36" h="36" extrusionOk="0">
                  <a:moveTo>
                    <a:pt x="36" y="17"/>
                  </a:moveTo>
                  <a:cubicBezTo>
                    <a:pt x="36" y="16"/>
                    <a:pt x="36" y="15"/>
                    <a:pt x="35" y="14"/>
                  </a:cubicBezTo>
                  <a:cubicBezTo>
                    <a:pt x="35" y="13"/>
                    <a:pt x="35" y="12"/>
                    <a:pt x="35" y="11"/>
                  </a:cubicBezTo>
                  <a:cubicBezTo>
                    <a:pt x="31" y="12"/>
                    <a:pt x="31" y="12"/>
                    <a:pt x="31" y="12"/>
                  </a:cubicBezTo>
                  <a:cubicBezTo>
                    <a:pt x="31" y="12"/>
                    <a:pt x="31" y="11"/>
                    <a:pt x="30" y="10"/>
                  </a:cubicBezTo>
                  <a:cubicBezTo>
                    <a:pt x="33" y="8"/>
                    <a:pt x="33" y="8"/>
                    <a:pt x="33" y="8"/>
                  </a:cubicBezTo>
                  <a:cubicBezTo>
                    <a:pt x="32" y="7"/>
                    <a:pt x="32" y="7"/>
                    <a:pt x="31" y="6"/>
                  </a:cubicBezTo>
                  <a:cubicBezTo>
                    <a:pt x="30" y="5"/>
                    <a:pt x="30" y="5"/>
                    <a:pt x="29" y="4"/>
                  </a:cubicBezTo>
                  <a:cubicBezTo>
                    <a:pt x="27" y="6"/>
                    <a:pt x="27" y="6"/>
                    <a:pt x="27" y="6"/>
                  </a:cubicBezTo>
                  <a:cubicBezTo>
                    <a:pt x="26" y="6"/>
                    <a:pt x="26" y="6"/>
                    <a:pt x="26" y="6"/>
                  </a:cubicBezTo>
                  <a:cubicBezTo>
                    <a:pt x="26" y="6"/>
                    <a:pt x="25" y="6"/>
                    <a:pt x="25" y="5"/>
                  </a:cubicBezTo>
                  <a:cubicBezTo>
                    <a:pt x="26" y="2"/>
                    <a:pt x="26" y="2"/>
                    <a:pt x="26" y="2"/>
                  </a:cubicBezTo>
                  <a:cubicBezTo>
                    <a:pt x="25" y="2"/>
                    <a:pt x="24" y="1"/>
                    <a:pt x="23" y="1"/>
                  </a:cubicBezTo>
                  <a:cubicBezTo>
                    <a:pt x="22" y="1"/>
                    <a:pt x="22" y="1"/>
                    <a:pt x="21" y="1"/>
                  </a:cubicBezTo>
                  <a:cubicBezTo>
                    <a:pt x="20" y="4"/>
                    <a:pt x="20" y="4"/>
                    <a:pt x="20" y="4"/>
                  </a:cubicBezTo>
                  <a:cubicBezTo>
                    <a:pt x="19" y="4"/>
                    <a:pt x="19" y="4"/>
                    <a:pt x="18" y="4"/>
                  </a:cubicBezTo>
                  <a:cubicBezTo>
                    <a:pt x="18" y="4"/>
                    <a:pt x="18" y="4"/>
                    <a:pt x="17" y="4"/>
                  </a:cubicBezTo>
                  <a:cubicBezTo>
                    <a:pt x="17" y="0"/>
                    <a:pt x="17" y="0"/>
                    <a:pt x="17" y="0"/>
                  </a:cubicBezTo>
                  <a:cubicBezTo>
                    <a:pt x="16" y="0"/>
                    <a:pt x="15" y="1"/>
                    <a:pt x="14" y="1"/>
                  </a:cubicBezTo>
                  <a:cubicBezTo>
                    <a:pt x="13" y="1"/>
                    <a:pt x="12" y="1"/>
                    <a:pt x="12" y="2"/>
                  </a:cubicBezTo>
                  <a:cubicBezTo>
                    <a:pt x="12" y="5"/>
                    <a:pt x="12" y="5"/>
                    <a:pt x="12" y="5"/>
                  </a:cubicBezTo>
                  <a:cubicBezTo>
                    <a:pt x="12" y="5"/>
                    <a:pt x="11" y="6"/>
                    <a:pt x="10" y="6"/>
                  </a:cubicBezTo>
                  <a:cubicBezTo>
                    <a:pt x="10" y="6"/>
                    <a:pt x="10" y="6"/>
                    <a:pt x="10" y="6"/>
                  </a:cubicBezTo>
                  <a:cubicBezTo>
                    <a:pt x="8" y="4"/>
                    <a:pt x="8" y="4"/>
                    <a:pt x="8" y="4"/>
                  </a:cubicBezTo>
                  <a:cubicBezTo>
                    <a:pt x="7" y="4"/>
                    <a:pt x="7" y="5"/>
                    <a:pt x="6" y="5"/>
                  </a:cubicBezTo>
                  <a:cubicBezTo>
                    <a:pt x="5" y="6"/>
                    <a:pt x="5" y="6"/>
                    <a:pt x="4" y="7"/>
                  </a:cubicBezTo>
                  <a:cubicBezTo>
                    <a:pt x="7" y="10"/>
                    <a:pt x="7" y="10"/>
                    <a:pt x="7" y="10"/>
                  </a:cubicBezTo>
                  <a:cubicBezTo>
                    <a:pt x="6" y="10"/>
                    <a:pt x="6" y="11"/>
                    <a:pt x="5" y="12"/>
                  </a:cubicBezTo>
                  <a:cubicBezTo>
                    <a:pt x="2" y="11"/>
                    <a:pt x="2" y="11"/>
                    <a:pt x="2" y="11"/>
                  </a:cubicBezTo>
                  <a:cubicBezTo>
                    <a:pt x="2" y="11"/>
                    <a:pt x="1" y="12"/>
                    <a:pt x="1" y="13"/>
                  </a:cubicBezTo>
                  <a:cubicBezTo>
                    <a:pt x="1" y="14"/>
                    <a:pt x="1" y="15"/>
                    <a:pt x="1" y="16"/>
                  </a:cubicBezTo>
                  <a:cubicBezTo>
                    <a:pt x="4" y="17"/>
                    <a:pt x="4" y="17"/>
                    <a:pt x="4" y="17"/>
                  </a:cubicBezTo>
                  <a:cubicBezTo>
                    <a:pt x="4" y="17"/>
                    <a:pt x="4" y="18"/>
                    <a:pt x="4" y="19"/>
                  </a:cubicBezTo>
                  <a:cubicBezTo>
                    <a:pt x="0" y="20"/>
                    <a:pt x="0" y="20"/>
                    <a:pt x="0" y="20"/>
                  </a:cubicBezTo>
                  <a:cubicBezTo>
                    <a:pt x="1" y="20"/>
                    <a:pt x="1" y="21"/>
                    <a:pt x="1" y="22"/>
                  </a:cubicBezTo>
                  <a:cubicBezTo>
                    <a:pt x="1" y="23"/>
                    <a:pt x="1" y="24"/>
                    <a:pt x="2" y="25"/>
                  </a:cubicBezTo>
                  <a:cubicBezTo>
                    <a:pt x="5" y="24"/>
                    <a:pt x="5" y="24"/>
                    <a:pt x="5" y="24"/>
                  </a:cubicBezTo>
                  <a:cubicBezTo>
                    <a:pt x="5" y="25"/>
                    <a:pt x="6" y="25"/>
                    <a:pt x="6" y="26"/>
                  </a:cubicBezTo>
                  <a:cubicBezTo>
                    <a:pt x="4" y="28"/>
                    <a:pt x="4" y="28"/>
                    <a:pt x="4" y="28"/>
                  </a:cubicBezTo>
                  <a:cubicBezTo>
                    <a:pt x="4" y="29"/>
                    <a:pt x="5" y="30"/>
                    <a:pt x="5" y="30"/>
                  </a:cubicBezTo>
                  <a:cubicBezTo>
                    <a:pt x="6" y="31"/>
                    <a:pt x="7" y="32"/>
                    <a:pt x="7" y="32"/>
                  </a:cubicBezTo>
                  <a:cubicBezTo>
                    <a:pt x="10" y="30"/>
                    <a:pt x="10" y="30"/>
                    <a:pt x="10" y="30"/>
                  </a:cubicBezTo>
                  <a:cubicBezTo>
                    <a:pt x="10" y="30"/>
                    <a:pt x="10" y="30"/>
                    <a:pt x="10" y="30"/>
                  </a:cubicBezTo>
                  <a:cubicBezTo>
                    <a:pt x="11" y="30"/>
                    <a:pt x="11" y="31"/>
                    <a:pt x="12" y="31"/>
                  </a:cubicBezTo>
                  <a:cubicBezTo>
                    <a:pt x="11" y="34"/>
                    <a:pt x="11" y="34"/>
                    <a:pt x="11" y="34"/>
                  </a:cubicBezTo>
                  <a:cubicBezTo>
                    <a:pt x="11" y="35"/>
                    <a:pt x="12" y="35"/>
                    <a:pt x="13" y="35"/>
                  </a:cubicBezTo>
                  <a:cubicBezTo>
                    <a:pt x="14" y="35"/>
                    <a:pt x="15" y="36"/>
                    <a:pt x="16" y="36"/>
                  </a:cubicBezTo>
                  <a:cubicBezTo>
                    <a:pt x="17" y="32"/>
                    <a:pt x="17" y="32"/>
                    <a:pt x="17" y="32"/>
                  </a:cubicBezTo>
                  <a:cubicBezTo>
                    <a:pt x="17" y="32"/>
                    <a:pt x="18" y="32"/>
                    <a:pt x="18" y="32"/>
                  </a:cubicBezTo>
                  <a:cubicBezTo>
                    <a:pt x="18" y="32"/>
                    <a:pt x="19" y="32"/>
                    <a:pt x="19" y="32"/>
                  </a:cubicBezTo>
                  <a:cubicBezTo>
                    <a:pt x="20" y="36"/>
                    <a:pt x="20" y="36"/>
                    <a:pt x="20" y="36"/>
                  </a:cubicBezTo>
                  <a:cubicBezTo>
                    <a:pt x="21" y="36"/>
                    <a:pt x="21" y="36"/>
                    <a:pt x="22" y="35"/>
                  </a:cubicBezTo>
                  <a:cubicBezTo>
                    <a:pt x="23" y="35"/>
                    <a:pt x="24" y="35"/>
                    <a:pt x="25" y="35"/>
                  </a:cubicBezTo>
                  <a:cubicBezTo>
                    <a:pt x="24" y="31"/>
                    <a:pt x="24" y="31"/>
                    <a:pt x="24" y="31"/>
                  </a:cubicBezTo>
                  <a:cubicBezTo>
                    <a:pt x="25" y="31"/>
                    <a:pt x="25" y="31"/>
                    <a:pt x="26" y="30"/>
                  </a:cubicBezTo>
                  <a:cubicBezTo>
                    <a:pt x="26" y="31"/>
                    <a:pt x="26" y="31"/>
                    <a:pt x="26" y="31"/>
                  </a:cubicBezTo>
                  <a:cubicBezTo>
                    <a:pt x="28" y="33"/>
                    <a:pt x="28" y="33"/>
                    <a:pt x="28" y="33"/>
                  </a:cubicBezTo>
                  <a:cubicBezTo>
                    <a:pt x="29" y="32"/>
                    <a:pt x="30" y="32"/>
                    <a:pt x="30" y="31"/>
                  </a:cubicBezTo>
                  <a:cubicBezTo>
                    <a:pt x="31" y="30"/>
                    <a:pt x="32" y="30"/>
                    <a:pt x="32" y="29"/>
                  </a:cubicBezTo>
                  <a:cubicBezTo>
                    <a:pt x="30" y="27"/>
                    <a:pt x="30" y="27"/>
                    <a:pt x="30" y="27"/>
                  </a:cubicBezTo>
                  <a:cubicBezTo>
                    <a:pt x="30" y="26"/>
                    <a:pt x="31" y="25"/>
                    <a:pt x="31" y="25"/>
                  </a:cubicBezTo>
                  <a:cubicBezTo>
                    <a:pt x="34" y="26"/>
                    <a:pt x="34" y="26"/>
                    <a:pt x="34" y="26"/>
                  </a:cubicBezTo>
                  <a:cubicBezTo>
                    <a:pt x="35" y="25"/>
                    <a:pt x="35" y="24"/>
                    <a:pt x="35" y="23"/>
                  </a:cubicBezTo>
                  <a:cubicBezTo>
                    <a:pt x="35" y="22"/>
                    <a:pt x="36" y="21"/>
                    <a:pt x="36" y="21"/>
                  </a:cubicBezTo>
                  <a:cubicBezTo>
                    <a:pt x="32" y="20"/>
                    <a:pt x="32" y="20"/>
                    <a:pt x="32" y="20"/>
                  </a:cubicBezTo>
                  <a:cubicBezTo>
                    <a:pt x="33" y="19"/>
                    <a:pt x="33" y="18"/>
                    <a:pt x="33" y="17"/>
                  </a:cubicBezTo>
                  <a:lnTo>
                    <a:pt x="36" y="17"/>
                  </a:lnTo>
                  <a:close/>
                  <a:moveTo>
                    <a:pt x="10" y="19"/>
                  </a:moveTo>
                  <a:cubicBezTo>
                    <a:pt x="10" y="19"/>
                    <a:pt x="9" y="19"/>
                    <a:pt x="9" y="19"/>
                  </a:cubicBezTo>
                  <a:cubicBezTo>
                    <a:pt x="7" y="19"/>
                    <a:pt x="6" y="17"/>
                    <a:pt x="7" y="15"/>
                  </a:cubicBezTo>
                  <a:cubicBezTo>
                    <a:pt x="7" y="13"/>
                    <a:pt x="9" y="12"/>
                    <a:pt x="10" y="12"/>
                  </a:cubicBezTo>
                  <a:cubicBezTo>
                    <a:pt x="10" y="12"/>
                    <a:pt x="11" y="12"/>
                    <a:pt x="11" y="12"/>
                  </a:cubicBezTo>
                  <a:cubicBezTo>
                    <a:pt x="13" y="13"/>
                    <a:pt x="14" y="15"/>
                    <a:pt x="13" y="17"/>
                  </a:cubicBezTo>
                  <a:cubicBezTo>
                    <a:pt x="13" y="18"/>
                    <a:pt x="12" y="19"/>
                    <a:pt x="10" y="19"/>
                  </a:cubicBezTo>
                  <a:close/>
                  <a:moveTo>
                    <a:pt x="19" y="27"/>
                  </a:moveTo>
                  <a:cubicBezTo>
                    <a:pt x="19" y="28"/>
                    <a:pt x="19" y="28"/>
                    <a:pt x="18" y="29"/>
                  </a:cubicBezTo>
                  <a:cubicBezTo>
                    <a:pt x="17" y="30"/>
                    <a:pt x="16" y="30"/>
                    <a:pt x="15" y="30"/>
                  </a:cubicBezTo>
                  <a:cubicBezTo>
                    <a:pt x="13" y="29"/>
                    <a:pt x="12" y="27"/>
                    <a:pt x="12" y="25"/>
                  </a:cubicBezTo>
                  <a:cubicBezTo>
                    <a:pt x="13" y="23"/>
                    <a:pt x="15" y="22"/>
                    <a:pt x="17" y="23"/>
                  </a:cubicBezTo>
                  <a:cubicBezTo>
                    <a:pt x="17" y="23"/>
                    <a:pt x="18" y="23"/>
                    <a:pt x="18" y="24"/>
                  </a:cubicBezTo>
                  <a:cubicBezTo>
                    <a:pt x="19" y="25"/>
                    <a:pt x="20" y="26"/>
                    <a:pt x="19" y="27"/>
                  </a:cubicBezTo>
                  <a:close/>
                  <a:moveTo>
                    <a:pt x="20" y="19"/>
                  </a:moveTo>
                  <a:cubicBezTo>
                    <a:pt x="20" y="20"/>
                    <a:pt x="19" y="20"/>
                    <a:pt x="18" y="20"/>
                  </a:cubicBezTo>
                  <a:cubicBezTo>
                    <a:pt x="18" y="20"/>
                    <a:pt x="18" y="20"/>
                    <a:pt x="18" y="20"/>
                  </a:cubicBezTo>
                  <a:cubicBezTo>
                    <a:pt x="16" y="20"/>
                    <a:pt x="16" y="19"/>
                    <a:pt x="16" y="17"/>
                  </a:cubicBezTo>
                  <a:cubicBezTo>
                    <a:pt x="16" y="16"/>
                    <a:pt x="17" y="16"/>
                    <a:pt x="18" y="16"/>
                  </a:cubicBezTo>
                  <a:cubicBezTo>
                    <a:pt x="18" y="16"/>
                    <a:pt x="19" y="16"/>
                    <a:pt x="19" y="16"/>
                  </a:cubicBezTo>
                  <a:cubicBezTo>
                    <a:pt x="20" y="16"/>
                    <a:pt x="21" y="18"/>
                    <a:pt x="20" y="19"/>
                  </a:cubicBezTo>
                  <a:close/>
                  <a:moveTo>
                    <a:pt x="20" y="13"/>
                  </a:moveTo>
                  <a:cubicBezTo>
                    <a:pt x="19" y="13"/>
                    <a:pt x="19" y="13"/>
                    <a:pt x="18" y="13"/>
                  </a:cubicBezTo>
                  <a:cubicBezTo>
                    <a:pt x="17" y="12"/>
                    <a:pt x="17" y="10"/>
                    <a:pt x="17" y="9"/>
                  </a:cubicBezTo>
                  <a:cubicBezTo>
                    <a:pt x="17" y="8"/>
                    <a:pt x="18" y="8"/>
                    <a:pt x="18" y="7"/>
                  </a:cubicBezTo>
                  <a:cubicBezTo>
                    <a:pt x="19" y="7"/>
                    <a:pt x="20" y="6"/>
                    <a:pt x="22" y="7"/>
                  </a:cubicBezTo>
                  <a:cubicBezTo>
                    <a:pt x="23" y="7"/>
                    <a:pt x="25" y="9"/>
                    <a:pt x="24" y="11"/>
                  </a:cubicBezTo>
                  <a:cubicBezTo>
                    <a:pt x="23" y="13"/>
                    <a:pt x="21" y="14"/>
                    <a:pt x="20" y="13"/>
                  </a:cubicBezTo>
                  <a:close/>
                  <a:moveTo>
                    <a:pt x="30" y="22"/>
                  </a:moveTo>
                  <a:cubicBezTo>
                    <a:pt x="29" y="23"/>
                    <a:pt x="28" y="24"/>
                    <a:pt x="26" y="24"/>
                  </a:cubicBezTo>
                  <a:cubicBezTo>
                    <a:pt x="26" y="24"/>
                    <a:pt x="26" y="24"/>
                    <a:pt x="25" y="24"/>
                  </a:cubicBezTo>
                  <a:cubicBezTo>
                    <a:pt x="23" y="23"/>
                    <a:pt x="22" y="21"/>
                    <a:pt x="23" y="20"/>
                  </a:cubicBezTo>
                  <a:cubicBezTo>
                    <a:pt x="23" y="18"/>
                    <a:pt x="25" y="17"/>
                    <a:pt x="26" y="17"/>
                  </a:cubicBezTo>
                  <a:cubicBezTo>
                    <a:pt x="27" y="17"/>
                    <a:pt x="27" y="17"/>
                    <a:pt x="27" y="17"/>
                  </a:cubicBezTo>
                  <a:cubicBezTo>
                    <a:pt x="29" y="18"/>
                    <a:pt x="30" y="20"/>
                    <a:pt x="30" y="22"/>
                  </a:cubicBezTo>
                  <a:close/>
                </a:path>
              </a:pathLst>
            </a:custGeom>
            <a:solidFill>
              <a:schemeClr val="accent5"/>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chemeClr val="tx1">
                    <a:lumMod val="75000"/>
                    <a:lumOff val="25000"/>
                  </a:schemeClr>
                </a:solidFill>
                <a:latin typeface="Arial"/>
                <a:ea typeface="Arial"/>
                <a:cs typeface="Arial"/>
                <a:sym typeface="Arial"/>
              </a:endParaRPr>
            </a:p>
          </p:txBody>
        </p:sp>
        <p:sp>
          <p:nvSpPr>
            <p:cNvPr id="527" name="Google Shape;527;p95"/>
            <p:cNvSpPr/>
            <p:nvPr/>
          </p:nvSpPr>
          <p:spPr>
            <a:xfrm>
              <a:off x="4794250" y="3086100"/>
              <a:ext cx="142875" cy="142875"/>
            </a:xfrm>
            <a:custGeom>
              <a:avLst/>
              <a:gdLst/>
              <a:ahLst/>
              <a:cxnLst/>
              <a:rect l="l" t="t" r="r" b="b"/>
              <a:pathLst>
                <a:path w="38" h="38" extrusionOk="0">
                  <a:moveTo>
                    <a:pt x="37" y="14"/>
                  </a:moveTo>
                  <a:cubicBezTo>
                    <a:pt x="35" y="14"/>
                    <a:pt x="35" y="14"/>
                    <a:pt x="35" y="14"/>
                  </a:cubicBezTo>
                  <a:cubicBezTo>
                    <a:pt x="35" y="13"/>
                    <a:pt x="35" y="13"/>
                    <a:pt x="34" y="12"/>
                  </a:cubicBezTo>
                  <a:cubicBezTo>
                    <a:pt x="36" y="11"/>
                    <a:pt x="36" y="11"/>
                    <a:pt x="36" y="11"/>
                  </a:cubicBezTo>
                  <a:cubicBezTo>
                    <a:pt x="36" y="10"/>
                    <a:pt x="35" y="9"/>
                    <a:pt x="34" y="8"/>
                  </a:cubicBezTo>
                  <a:cubicBezTo>
                    <a:pt x="32" y="9"/>
                    <a:pt x="32" y="9"/>
                    <a:pt x="32" y="9"/>
                  </a:cubicBezTo>
                  <a:cubicBezTo>
                    <a:pt x="32" y="8"/>
                    <a:pt x="32" y="8"/>
                    <a:pt x="31" y="8"/>
                  </a:cubicBezTo>
                  <a:cubicBezTo>
                    <a:pt x="33" y="6"/>
                    <a:pt x="33" y="6"/>
                    <a:pt x="33" y="6"/>
                  </a:cubicBezTo>
                  <a:cubicBezTo>
                    <a:pt x="32" y="5"/>
                    <a:pt x="31" y="4"/>
                    <a:pt x="30" y="3"/>
                  </a:cubicBezTo>
                  <a:cubicBezTo>
                    <a:pt x="29" y="4"/>
                    <a:pt x="29" y="4"/>
                    <a:pt x="29" y="4"/>
                  </a:cubicBezTo>
                  <a:cubicBezTo>
                    <a:pt x="28" y="5"/>
                    <a:pt x="28" y="5"/>
                    <a:pt x="28" y="5"/>
                  </a:cubicBezTo>
                  <a:cubicBezTo>
                    <a:pt x="28" y="5"/>
                    <a:pt x="27" y="4"/>
                    <a:pt x="27" y="4"/>
                  </a:cubicBezTo>
                  <a:cubicBezTo>
                    <a:pt x="27" y="2"/>
                    <a:pt x="27" y="2"/>
                    <a:pt x="27" y="2"/>
                  </a:cubicBezTo>
                  <a:cubicBezTo>
                    <a:pt x="27" y="2"/>
                    <a:pt x="26" y="1"/>
                    <a:pt x="25" y="1"/>
                  </a:cubicBezTo>
                  <a:cubicBezTo>
                    <a:pt x="24" y="1"/>
                    <a:pt x="24" y="1"/>
                    <a:pt x="24" y="1"/>
                  </a:cubicBezTo>
                  <a:cubicBezTo>
                    <a:pt x="23" y="3"/>
                    <a:pt x="23" y="3"/>
                    <a:pt x="23" y="3"/>
                  </a:cubicBezTo>
                  <a:cubicBezTo>
                    <a:pt x="23" y="3"/>
                    <a:pt x="23" y="3"/>
                    <a:pt x="23" y="3"/>
                  </a:cubicBezTo>
                  <a:cubicBezTo>
                    <a:pt x="22" y="3"/>
                    <a:pt x="22" y="2"/>
                    <a:pt x="21" y="2"/>
                  </a:cubicBezTo>
                  <a:cubicBezTo>
                    <a:pt x="21" y="0"/>
                    <a:pt x="21" y="0"/>
                    <a:pt x="21" y="0"/>
                  </a:cubicBezTo>
                  <a:cubicBezTo>
                    <a:pt x="20" y="0"/>
                    <a:pt x="20" y="0"/>
                    <a:pt x="19" y="0"/>
                  </a:cubicBezTo>
                  <a:cubicBezTo>
                    <a:pt x="18" y="0"/>
                    <a:pt x="18" y="0"/>
                    <a:pt x="17" y="0"/>
                  </a:cubicBezTo>
                  <a:cubicBezTo>
                    <a:pt x="17" y="2"/>
                    <a:pt x="17" y="2"/>
                    <a:pt x="17" y="2"/>
                  </a:cubicBezTo>
                  <a:cubicBezTo>
                    <a:pt x="16" y="2"/>
                    <a:pt x="16" y="3"/>
                    <a:pt x="15" y="3"/>
                  </a:cubicBezTo>
                  <a:cubicBezTo>
                    <a:pt x="15" y="3"/>
                    <a:pt x="15" y="3"/>
                    <a:pt x="15" y="3"/>
                  </a:cubicBezTo>
                  <a:cubicBezTo>
                    <a:pt x="15" y="1"/>
                    <a:pt x="15" y="1"/>
                    <a:pt x="15" y="1"/>
                  </a:cubicBezTo>
                  <a:cubicBezTo>
                    <a:pt x="14" y="1"/>
                    <a:pt x="14" y="1"/>
                    <a:pt x="14" y="1"/>
                  </a:cubicBezTo>
                  <a:cubicBezTo>
                    <a:pt x="13" y="1"/>
                    <a:pt x="12" y="2"/>
                    <a:pt x="11" y="2"/>
                  </a:cubicBezTo>
                  <a:cubicBezTo>
                    <a:pt x="12" y="4"/>
                    <a:pt x="12" y="4"/>
                    <a:pt x="12" y="4"/>
                  </a:cubicBezTo>
                  <a:cubicBezTo>
                    <a:pt x="11" y="4"/>
                    <a:pt x="11" y="5"/>
                    <a:pt x="10" y="5"/>
                  </a:cubicBezTo>
                  <a:cubicBezTo>
                    <a:pt x="10" y="4"/>
                    <a:pt x="10" y="4"/>
                    <a:pt x="10" y="4"/>
                  </a:cubicBezTo>
                  <a:cubicBezTo>
                    <a:pt x="9" y="3"/>
                    <a:pt x="9" y="3"/>
                    <a:pt x="9" y="3"/>
                  </a:cubicBezTo>
                  <a:cubicBezTo>
                    <a:pt x="8" y="4"/>
                    <a:pt x="6" y="5"/>
                    <a:pt x="5" y="6"/>
                  </a:cubicBezTo>
                  <a:cubicBezTo>
                    <a:pt x="7" y="8"/>
                    <a:pt x="7" y="8"/>
                    <a:pt x="7" y="8"/>
                  </a:cubicBezTo>
                  <a:cubicBezTo>
                    <a:pt x="7" y="8"/>
                    <a:pt x="6" y="8"/>
                    <a:pt x="6" y="9"/>
                  </a:cubicBezTo>
                  <a:cubicBezTo>
                    <a:pt x="4" y="8"/>
                    <a:pt x="4" y="8"/>
                    <a:pt x="4" y="8"/>
                  </a:cubicBezTo>
                  <a:cubicBezTo>
                    <a:pt x="3" y="9"/>
                    <a:pt x="2" y="10"/>
                    <a:pt x="2" y="11"/>
                  </a:cubicBezTo>
                  <a:cubicBezTo>
                    <a:pt x="4" y="12"/>
                    <a:pt x="4" y="12"/>
                    <a:pt x="4" y="12"/>
                  </a:cubicBezTo>
                  <a:cubicBezTo>
                    <a:pt x="4" y="13"/>
                    <a:pt x="3" y="13"/>
                    <a:pt x="3" y="14"/>
                  </a:cubicBezTo>
                  <a:cubicBezTo>
                    <a:pt x="1" y="14"/>
                    <a:pt x="1" y="14"/>
                    <a:pt x="1" y="14"/>
                  </a:cubicBezTo>
                  <a:cubicBezTo>
                    <a:pt x="1" y="15"/>
                    <a:pt x="0" y="16"/>
                    <a:pt x="0" y="18"/>
                  </a:cubicBezTo>
                  <a:cubicBezTo>
                    <a:pt x="2" y="18"/>
                    <a:pt x="2" y="18"/>
                    <a:pt x="2" y="18"/>
                  </a:cubicBezTo>
                  <a:cubicBezTo>
                    <a:pt x="2" y="18"/>
                    <a:pt x="2" y="19"/>
                    <a:pt x="2" y="19"/>
                  </a:cubicBezTo>
                  <a:cubicBezTo>
                    <a:pt x="2" y="19"/>
                    <a:pt x="2" y="19"/>
                    <a:pt x="2" y="20"/>
                  </a:cubicBezTo>
                  <a:cubicBezTo>
                    <a:pt x="0" y="20"/>
                    <a:pt x="0" y="20"/>
                    <a:pt x="0" y="20"/>
                  </a:cubicBezTo>
                  <a:cubicBezTo>
                    <a:pt x="0" y="21"/>
                    <a:pt x="1" y="23"/>
                    <a:pt x="1" y="24"/>
                  </a:cubicBezTo>
                  <a:cubicBezTo>
                    <a:pt x="3" y="24"/>
                    <a:pt x="3" y="24"/>
                    <a:pt x="3" y="24"/>
                  </a:cubicBezTo>
                  <a:cubicBezTo>
                    <a:pt x="3" y="24"/>
                    <a:pt x="4" y="25"/>
                    <a:pt x="4" y="25"/>
                  </a:cubicBezTo>
                  <a:cubicBezTo>
                    <a:pt x="2" y="26"/>
                    <a:pt x="2" y="26"/>
                    <a:pt x="2" y="26"/>
                  </a:cubicBezTo>
                  <a:cubicBezTo>
                    <a:pt x="2" y="28"/>
                    <a:pt x="3" y="29"/>
                    <a:pt x="4" y="30"/>
                  </a:cubicBezTo>
                  <a:cubicBezTo>
                    <a:pt x="6" y="29"/>
                    <a:pt x="6" y="29"/>
                    <a:pt x="6" y="29"/>
                  </a:cubicBezTo>
                  <a:cubicBezTo>
                    <a:pt x="6" y="29"/>
                    <a:pt x="7" y="30"/>
                    <a:pt x="7" y="30"/>
                  </a:cubicBezTo>
                  <a:cubicBezTo>
                    <a:pt x="5" y="32"/>
                    <a:pt x="5" y="32"/>
                    <a:pt x="5" y="32"/>
                  </a:cubicBezTo>
                  <a:cubicBezTo>
                    <a:pt x="6" y="33"/>
                    <a:pt x="8" y="34"/>
                    <a:pt x="9" y="35"/>
                  </a:cubicBezTo>
                  <a:cubicBezTo>
                    <a:pt x="10" y="33"/>
                    <a:pt x="10" y="33"/>
                    <a:pt x="10" y="33"/>
                  </a:cubicBezTo>
                  <a:cubicBezTo>
                    <a:pt x="10" y="33"/>
                    <a:pt x="10" y="33"/>
                    <a:pt x="10" y="33"/>
                  </a:cubicBezTo>
                  <a:cubicBezTo>
                    <a:pt x="11" y="33"/>
                    <a:pt x="11" y="33"/>
                    <a:pt x="12" y="34"/>
                  </a:cubicBezTo>
                  <a:cubicBezTo>
                    <a:pt x="11" y="36"/>
                    <a:pt x="11" y="36"/>
                    <a:pt x="11" y="36"/>
                  </a:cubicBezTo>
                  <a:cubicBezTo>
                    <a:pt x="12" y="36"/>
                    <a:pt x="13" y="37"/>
                    <a:pt x="14" y="37"/>
                  </a:cubicBezTo>
                  <a:cubicBezTo>
                    <a:pt x="14" y="37"/>
                    <a:pt x="14" y="37"/>
                    <a:pt x="15" y="37"/>
                  </a:cubicBezTo>
                  <a:cubicBezTo>
                    <a:pt x="15" y="35"/>
                    <a:pt x="15" y="35"/>
                    <a:pt x="15" y="35"/>
                  </a:cubicBezTo>
                  <a:cubicBezTo>
                    <a:pt x="15" y="35"/>
                    <a:pt x="15" y="35"/>
                    <a:pt x="15" y="35"/>
                  </a:cubicBezTo>
                  <a:cubicBezTo>
                    <a:pt x="16" y="35"/>
                    <a:pt x="16" y="35"/>
                    <a:pt x="17" y="35"/>
                  </a:cubicBezTo>
                  <a:cubicBezTo>
                    <a:pt x="17" y="38"/>
                    <a:pt x="17" y="38"/>
                    <a:pt x="17" y="38"/>
                  </a:cubicBezTo>
                  <a:cubicBezTo>
                    <a:pt x="18" y="38"/>
                    <a:pt x="18" y="38"/>
                    <a:pt x="19" y="38"/>
                  </a:cubicBezTo>
                  <a:cubicBezTo>
                    <a:pt x="20" y="38"/>
                    <a:pt x="20" y="38"/>
                    <a:pt x="21" y="38"/>
                  </a:cubicBezTo>
                  <a:cubicBezTo>
                    <a:pt x="21" y="35"/>
                    <a:pt x="21" y="35"/>
                    <a:pt x="21" y="35"/>
                  </a:cubicBezTo>
                  <a:cubicBezTo>
                    <a:pt x="22" y="35"/>
                    <a:pt x="22" y="35"/>
                    <a:pt x="23" y="35"/>
                  </a:cubicBezTo>
                  <a:cubicBezTo>
                    <a:pt x="23" y="35"/>
                    <a:pt x="23" y="35"/>
                    <a:pt x="23" y="35"/>
                  </a:cubicBezTo>
                  <a:cubicBezTo>
                    <a:pt x="24" y="37"/>
                    <a:pt x="24" y="37"/>
                    <a:pt x="24" y="37"/>
                  </a:cubicBezTo>
                  <a:cubicBezTo>
                    <a:pt x="24" y="37"/>
                    <a:pt x="24" y="37"/>
                    <a:pt x="25" y="37"/>
                  </a:cubicBezTo>
                  <a:cubicBezTo>
                    <a:pt x="26" y="37"/>
                    <a:pt x="27" y="36"/>
                    <a:pt x="27" y="36"/>
                  </a:cubicBezTo>
                  <a:cubicBezTo>
                    <a:pt x="27" y="34"/>
                    <a:pt x="27" y="34"/>
                    <a:pt x="27" y="34"/>
                  </a:cubicBezTo>
                  <a:cubicBezTo>
                    <a:pt x="27" y="33"/>
                    <a:pt x="28" y="33"/>
                    <a:pt x="28" y="33"/>
                  </a:cubicBezTo>
                  <a:cubicBezTo>
                    <a:pt x="29" y="33"/>
                    <a:pt x="29" y="33"/>
                    <a:pt x="29" y="33"/>
                  </a:cubicBezTo>
                  <a:cubicBezTo>
                    <a:pt x="30" y="35"/>
                    <a:pt x="30" y="35"/>
                    <a:pt x="30" y="35"/>
                  </a:cubicBezTo>
                  <a:cubicBezTo>
                    <a:pt x="31" y="34"/>
                    <a:pt x="32" y="33"/>
                    <a:pt x="33" y="32"/>
                  </a:cubicBezTo>
                  <a:cubicBezTo>
                    <a:pt x="31" y="30"/>
                    <a:pt x="31" y="30"/>
                    <a:pt x="31" y="30"/>
                  </a:cubicBezTo>
                  <a:cubicBezTo>
                    <a:pt x="32" y="30"/>
                    <a:pt x="32" y="29"/>
                    <a:pt x="32" y="29"/>
                  </a:cubicBezTo>
                  <a:cubicBezTo>
                    <a:pt x="34" y="30"/>
                    <a:pt x="34" y="30"/>
                    <a:pt x="34" y="30"/>
                  </a:cubicBezTo>
                  <a:cubicBezTo>
                    <a:pt x="35" y="29"/>
                    <a:pt x="36" y="28"/>
                    <a:pt x="36" y="26"/>
                  </a:cubicBezTo>
                  <a:cubicBezTo>
                    <a:pt x="34" y="25"/>
                    <a:pt x="34" y="25"/>
                    <a:pt x="34" y="25"/>
                  </a:cubicBezTo>
                  <a:cubicBezTo>
                    <a:pt x="35" y="25"/>
                    <a:pt x="35" y="24"/>
                    <a:pt x="35" y="24"/>
                  </a:cubicBezTo>
                  <a:cubicBezTo>
                    <a:pt x="37" y="24"/>
                    <a:pt x="37" y="24"/>
                    <a:pt x="37" y="24"/>
                  </a:cubicBezTo>
                  <a:cubicBezTo>
                    <a:pt x="38" y="23"/>
                    <a:pt x="38" y="21"/>
                    <a:pt x="38" y="20"/>
                  </a:cubicBezTo>
                  <a:cubicBezTo>
                    <a:pt x="36" y="20"/>
                    <a:pt x="36" y="20"/>
                    <a:pt x="36" y="20"/>
                  </a:cubicBezTo>
                  <a:cubicBezTo>
                    <a:pt x="36" y="19"/>
                    <a:pt x="36" y="19"/>
                    <a:pt x="36" y="19"/>
                  </a:cubicBezTo>
                  <a:cubicBezTo>
                    <a:pt x="36" y="19"/>
                    <a:pt x="36" y="18"/>
                    <a:pt x="36" y="18"/>
                  </a:cubicBezTo>
                  <a:cubicBezTo>
                    <a:pt x="38" y="18"/>
                    <a:pt x="38" y="18"/>
                    <a:pt x="38" y="18"/>
                  </a:cubicBezTo>
                  <a:cubicBezTo>
                    <a:pt x="38" y="16"/>
                    <a:pt x="38" y="15"/>
                    <a:pt x="37" y="14"/>
                  </a:cubicBezTo>
                  <a:close/>
                  <a:moveTo>
                    <a:pt x="27" y="7"/>
                  </a:moveTo>
                  <a:cubicBezTo>
                    <a:pt x="28" y="7"/>
                    <a:pt x="28" y="7"/>
                    <a:pt x="29" y="8"/>
                  </a:cubicBezTo>
                  <a:cubicBezTo>
                    <a:pt x="30" y="9"/>
                    <a:pt x="31" y="10"/>
                    <a:pt x="31" y="11"/>
                  </a:cubicBezTo>
                  <a:cubicBezTo>
                    <a:pt x="29" y="12"/>
                    <a:pt x="29" y="12"/>
                    <a:pt x="29" y="12"/>
                  </a:cubicBezTo>
                  <a:cubicBezTo>
                    <a:pt x="25" y="15"/>
                    <a:pt x="25" y="15"/>
                    <a:pt x="25" y="15"/>
                  </a:cubicBezTo>
                  <a:cubicBezTo>
                    <a:pt x="23" y="16"/>
                    <a:pt x="23" y="16"/>
                    <a:pt x="23" y="16"/>
                  </a:cubicBezTo>
                  <a:cubicBezTo>
                    <a:pt x="22" y="16"/>
                    <a:pt x="22" y="16"/>
                    <a:pt x="22" y="16"/>
                  </a:cubicBezTo>
                  <a:cubicBezTo>
                    <a:pt x="22" y="16"/>
                    <a:pt x="22" y="16"/>
                    <a:pt x="22" y="15"/>
                  </a:cubicBezTo>
                  <a:cubicBezTo>
                    <a:pt x="23" y="14"/>
                    <a:pt x="23" y="14"/>
                    <a:pt x="23" y="14"/>
                  </a:cubicBezTo>
                  <a:cubicBezTo>
                    <a:pt x="25" y="11"/>
                    <a:pt x="25" y="11"/>
                    <a:pt x="25" y="11"/>
                  </a:cubicBezTo>
                  <a:lnTo>
                    <a:pt x="27" y="7"/>
                  </a:lnTo>
                  <a:close/>
                  <a:moveTo>
                    <a:pt x="20" y="4"/>
                  </a:moveTo>
                  <a:cubicBezTo>
                    <a:pt x="21" y="4"/>
                    <a:pt x="22" y="4"/>
                    <a:pt x="23" y="5"/>
                  </a:cubicBezTo>
                  <a:cubicBezTo>
                    <a:pt x="23" y="5"/>
                    <a:pt x="24" y="5"/>
                    <a:pt x="25" y="5"/>
                  </a:cubicBezTo>
                  <a:cubicBezTo>
                    <a:pt x="25" y="5"/>
                    <a:pt x="25" y="6"/>
                    <a:pt x="26" y="6"/>
                  </a:cubicBezTo>
                  <a:cubicBezTo>
                    <a:pt x="25" y="8"/>
                    <a:pt x="25" y="8"/>
                    <a:pt x="25" y="8"/>
                  </a:cubicBezTo>
                  <a:cubicBezTo>
                    <a:pt x="23" y="11"/>
                    <a:pt x="23" y="11"/>
                    <a:pt x="23" y="11"/>
                  </a:cubicBezTo>
                  <a:cubicBezTo>
                    <a:pt x="21" y="15"/>
                    <a:pt x="21" y="15"/>
                    <a:pt x="21" y="15"/>
                  </a:cubicBezTo>
                  <a:cubicBezTo>
                    <a:pt x="20" y="15"/>
                    <a:pt x="20" y="14"/>
                    <a:pt x="20" y="14"/>
                  </a:cubicBezTo>
                  <a:lnTo>
                    <a:pt x="20" y="4"/>
                  </a:lnTo>
                  <a:close/>
                  <a:moveTo>
                    <a:pt x="14" y="5"/>
                  </a:moveTo>
                  <a:cubicBezTo>
                    <a:pt x="14" y="5"/>
                    <a:pt x="15" y="5"/>
                    <a:pt x="15" y="5"/>
                  </a:cubicBezTo>
                  <a:cubicBezTo>
                    <a:pt x="16" y="4"/>
                    <a:pt x="17" y="4"/>
                    <a:pt x="18" y="4"/>
                  </a:cubicBezTo>
                  <a:cubicBezTo>
                    <a:pt x="18" y="14"/>
                    <a:pt x="18" y="14"/>
                    <a:pt x="18" y="14"/>
                  </a:cubicBezTo>
                  <a:cubicBezTo>
                    <a:pt x="18" y="14"/>
                    <a:pt x="18" y="15"/>
                    <a:pt x="18" y="15"/>
                  </a:cubicBezTo>
                  <a:cubicBezTo>
                    <a:pt x="15" y="11"/>
                    <a:pt x="15" y="11"/>
                    <a:pt x="15" y="11"/>
                  </a:cubicBezTo>
                  <a:cubicBezTo>
                    <a:pt x="14" y="8"/>
                    <a:pt x="14" y="8"/>
                    <a:pt x="14" y="8"/>
                  </a:cubicBezTo>
                  <a:cubicBezTo>
                    <a:pt x="13" y="6"/>
                    <a:pt x="13" y="6"/>
                    <a:pt x="13" y="6"/>
                  </a:cubicBezTo>
                  <a:cubicBezTo>
                    <a:pt x="13" y="6"/>
                    <a:pt x="13" y="5"/>
                    <a:pt x="14" y="5"/>
                  </a:cubicBezTo>
                  <a:close/>
                  <a:moveTo>
                    <a:pt x="10" y="8"/>
                  </a:moveTo>
                  <a:cubicBezTo>
                    <a:pt x="10" y="7"/>
                    <a:pt x="11" y="7"/>
                    <a:pt x="11" y="7"/>
                  </a:cubicBezTo>
                  <a:cubicBezTo>
                    <a:pt x="14" y="11"/>
                    <a:pt x="14" y="11"/>
                    <a:pt x="14" y="11"/>
                  </a:cubicBezTo>
                  <a:cubicBezTo>
                    <a:pt x="15" y="14"/>
                    <a:pt x="15" y="14"/>
                    <a:pt x="15" y="14"/>
                  </a:cubicBezTo>
                  <a:cubicBezTo>
                    <a:pt x="16" y="15"/>
                    <a:pt x="16" y="15"/>
                    <a:pt x="16" y="15"/>
                  </a:cubicBezTo>
                  <a:cubicBezTo>
                    <a:pt x="16" y="16"/>
                    <a:pt x="16" y="16"/>
                    <a:pt x="16" y="16"/>
                  </a:cubicBezTo>
                  <a:cubicBezTo>
                    <a:pt x="15" y="16"/>
                    <a:pt x="15" y="16"/>
                    <a:pt x="15" y="16"/>
                  </a:cubicBezTo>
                  <a:cubicBezTo>
                    <a:pt x="14" y="15"/>
                    <a:pt x="14" y="15"/>
                    <a:pt x="14" y="15"/>
                  </a:cubicBezTo>
                  <a:cubicBezTo>
                    <a:pt x="10" y="12"/>
                    <a:pt x="10" y="12"/>
                    <a:pt x="10" y="12"/>
                  </a:cubicBezTo>
                  <a:cubicBezTo>
                    <a:pt x="7" y="11"/>
                    <a:pt x="7" y="11"/>
                    <a:pt x="7" y="11"/>
                  </a:cubicBezTo>
                  <a:cubicBezTo>
                    <a:pt x="8" y="10"/>
                    <a:pt x="9" y="9"/>
                    <a:pt x="10" y="8"/>
                  </a:cubicBezTo>
                  <a:close/>
                  <a:moveTo>
                    <a:pt x="6" y="12"/>
                  </a:moveTo>
                  <a:cubicBezTo>
                    <a:pt x="10" y="14"/>
                    <a:pt x="10" y="14"/>
                    <a:pt x="10" y="14"/>
                  </a:cubicBezTo>
                  <a:cubicBezTo>
                    <a:pt x="14" y="17"/>
                    <a:pt x="14" y="17"/>
                    <a:pt x="14" y="17"/>
                  </a:cubicBezTo>
                  <a:cubicBezTo>
                    <a:pt x="15" y="17"/>
                    <a:pt x="15" y="17"/>
                    <a:pt x="15" y="17"/>
                  </a:cubicBezTo>
                  <a:cubicBezTo>
                    <a:pt x="15" y="18"/>
                    <a:pt x="15" y="18"/>
                    <a:pt x="15" y="18"/>
                  </a:cubicBezTo>
                  <a:cubicBezTo>
                    <a:pt x="14" y="18"/>
                    <a:pt x="14" y="18"/>
                    <a:pt x="14" y="18"/>
                  </a:cubicBezTo>
                  <a:cubicBezTo>
                    <a:pt x="10" y="18"/>
                    <a:pt x="10" y="18"/>
                    <a:pt x="10" y="18"/>
                  </a:cubicBezTo>
                  <a:cubicBezTo>
                    <a:pt x="4" y="18"/>
                    <a:pt x="4" y="18"/>
                    <a:pt x="4" y="18"/>
                  </a:cubicBezTo>
                  <a:cubicBezTo>
                    <a:pt x="5" y="16"/>
                    <a:pt x="5" y="14"/>
                    <a:pt x="6" y="12"/>
                  </a:cubicBezTo>
                  <a:close/>
                  <a:moveTo>
                    <a:pt x="4" y="20"/>
                  </a:moveTo>
                  <a:cubicBezTo>
                    <a:pt x="10" y="20"/>
                    <a:pt x="10" y="20"/>
                    <a:pt x="10" y="20"/>
                  </a:cubicBezTo>
                  <a:cubicBezTo>
                    <a:pt x="14" y="20"/>
                    <a:pt x="14" y="20"/>
                    <a:pt x="14" y="20"/>
                  </a:cubicBezTo>
                  <a:cubicBezTo>
                    <a:pt x="15" y="20"/>
                    <a:pt x="15" y="20"/>
                    <a:pt x="15" y="20"/>
                  </a:cubicBezTo>
                  <a:cubicBezTo>
                    <a:pt x="15" y="20"/>
                    <a:pt x="15" y="20"/>
                    <a:pt x="15" y="20"/>
                  </a:cubicBezTo>
                  <a:cubicBezTo>
                    <a:pt x="14" y="21"/>
                    <a:pt x="14" y="21"/>
                    <a:pt x="14" y="21"/>
                  </a:cubicBezTo>
                  <a:cubicBezTo>
                    <a:pt x="10" y="23"/>
                    <a:pt x="10" y="23"/>
                    <a:pt x="10" y="23"/>
                  </a:cubicBezTo>
                  <a:cubicBezTo>
                    <a:pt x="6" y="25"/>
                    <a:pt x="6" y="25"/>
                    <a:pt x="6" y="25"/>
                  </a:cubicBezTo>
                  <a:cubicBezTo>
                    <a:pt x="5" y="24"/>
                    <a:pt x="5" y="22"/>
                    <a:pt x="4" y="20"/>
                  </a:cubicBezTo>
                  <a:close/>
                  <a:moveTo>
                    <a:pt x="11" y="31"/>
                  </a:moveTo>
                  <a:cubicBezTo>
                    <a:pt x="11" y="31"/>
                    <a:pt x="10" y="30"/>
                    <a:pt x="10" y="30"/>
                  </a:cubicBezTo>
                  <a:cubicBezTo>
                    <a:pt x="9" y="29"/>
                    <a:pt x="8" y="28"/>
                    <a:pt x="7" y="27"/>
                  </a:cubicBezTo>
                  <a:cubicBezTo>
                    <a:pt x="10" y="25"/>
                    <a:pt x="10" y="25"/>
                    <a:pt x="10" y="25"/>
                  </a:cubicBezTo>
                  <a:cubicBezTo>
                    <a:pt x="14" y="23"/>
                    <a:pt x="14" y="23"/>
                    <a:pt x="14" y="23"/>
                  </a:cubicBezTo>
                  <a:cubicBezTo>
                    <a:pt x="15" y="22"/>
                    <a:pt x="15" y="22"/>
                    <a:pt x="15" y="22"/>
                  </a:cubicBezTo>
                  <a:cubicBezTo>
                    <a:pt x="16" y="22"/>
                    <a:pt x="16" y="22"/>
                    <a:pt x="16" y="22"/>
                  </a:cubicBezTo>
                  <a:cubicBezTo>
                    <a:pt x="16" y="22"/>
                    <a:pt x="16" y="22"/>
                    <a:pt x="16" y="22"/>
                  </a:cubicBezTo>
                  <a:cubicBezTo>
                    <a:pt x="15" y="24"/>
                    <a:pt x="15" y="24"/>
                    <a:pt x="15" y="24"/>
                  </a:cubicBezTo>
                  <a:cubicBezTo>
                    <a:pt x="14" y="26"/>
                    <a:pt x="14" y="26"/>
                    <a:pt x="14" y="26"/>
                  </a:cubicBezTo>
                  <a:lnTo>
                    <a:pt x="11" y="31"/>
                  </a:lnTo>
                  <a:close/>
                  <a:moveTo>
                    <a:pt x="18" y="34"/>
                  </a:moveTo>
                  <a:cubicBezTo>
                    <a:pt x="17" y="33"/>
                    <a:pt x="16" y="33"/>
                    <a:pt x="15" y="33"/>
                  </a:cubicBezTo>
                  <a:cubicBezTo>
                    <a:pt x="15" y="33"/>
                    <a:pt x="14" y="33"/>
                    <a:pt x="14" y="33"/>
                  </a:cubicBezTo>
                  <a:cubicBezTo>
                    <a:pt x="13" y="32"/>
                    <a:pt x="13" y="32"/>
                    <a:pt x="13" y="32"/>
                  </a:cubicBezTo>
                  <a:cubicBezTo>
                    <a:pt x="14" y="30"/>
                    <a:pt x="14" y="30"/>
                    <a:pt x="14" y="30"/>
                  </a:cubicBezTo>
                  <a:cubicBezTo>
                    <a:pt x="15" y="27"/>
                    <a:pt x="15" y="27"/>
                    <a:pt x="15" y="27"/>
                  </a:cubicBezTo>
                  <a:cubicBezTo>
                    <a:pt x="18" y="23"/>
                    <a:pt x="18" y="23"/>
                    <a:pt x="18" y="23"/>
                  </a:cubicBezTo>
                  <a:cubicBezTo>
                    <a:pt x="18" y="23"/>
                    <a:pt x="18" y="23"/>
                    <a:pt x="18" y="23"/>
                  </a:cubicBezTo>
                  <a:lnTo>
                    <a:pt x="18" y="34"/>
                  </a:lnTo>
                  <a:close/>
                  <a:moveTo>
                    <a:pt x="16" y="19"/>
                  </a:moveTo>
                  <a:cubicBezTo>
                    <a:pt x="16" y="17"/>
                    <a:pt x="17" y="16"/>
                    <a:pt x="19" y="16"/>
                  </a:cubicBezTo>
                  <a:cubicBezTo>
                    <a:pt x="21" y="16"/>
                    <a:pt x="22" y="17"/>
                    <a:pt x="22" y="19"/>
                  </a:cubicBezTo>
                  <a:cubicBezTo>
                    <a:pt x="22" y="21"/>
                    <a:pt x="21" y="22"/>
                    <a:pt x="19" y="22"/>
                  </a:cubicBezTo>
                  <a:cubicBezTo>
                    <a:pt x="17" y="22"/>
                    <a:pt x="16" y="21"/>
                    <a:pt x="16" y="19"/>
                  </a:cubicBezTo>
                  <a:close/>
                  <a:moveTo>
                    <a:pt x="25" y="33"/>
                  </a:moveTo>
                  <a:cubicBezTo>
                    <a:pt x="24" y="33"/>
                    <a:pt x="23" y="33"/>
                    <a:pt x="23" y="33"/>
                  </a:cubicBezTo>
                  <a:cubicBezTo>
                    <a:pt x="22" y="33"/>
                    <a:pt x="21" y="33"/>
                    <a:pt x="20" y="34"/>
                  </a:cubicBezTo>
                  <a:cubicBezTo>
                    <a:pt x="20" y="23"/>
                    <a:pt x="20" y="23"/>
                    <a:pt x="20" y="23"/>
                  </a:cubicBezTo>
                  <a:cubicBezTo>
                    <a:pt x="20" y="23"/>
                    <a:pt x="20" y="23"/>
                    <a:pt x="21" y="23"/>
                  </a:cubicBezTo>
                  <a:cubicBezTo>
                    <a:pt x="23" y="27"/>
                    <a:pt x="23" y="27"/>
                    <a:pt x="23" y="27"/>
                  </a:cubicBezTo>
                  <a:cubicBezTo>
                    <a:pt x="25" y="30"/>
                    <a:pt x="25" y="30"/>
                    <a:pt x="25" y="30"/>
                  </a:cubicBezTo>
                  <a:cubicBezTo>
                    <a:pt x="26" y="32"/>
                    <a:pt x="26" y="32"/>
                    <a:pt x="26" y="32"/>
                  </a:cubicBezTo>
                  <a:cubicBezTo>
                    <a:pt x="25" y="32"/>
                    <a:pt x="25" y="32"/>
                    <a:pt x="25" y="33"/>
                  </a:cubicBezTo>
                  <a:close/>
                  <a:moveTo>
                    <a:pt x="29" y="30"/>
                  </a:moveTo>
                  <a:cubicBezTo>
                    <a:pt x="28" y="30"/>
                    <a:pt x="28" y="31"/>
                    <a:pt x="27" y="31"/>
                  </a:cubicBezTo>
                  <a:cubicBezTo>
                    <a:pt x="25" y="26"/>
                    <a:pt x="25" y="26"/>
                    <a:pt x="25" y="26"/>
                  </a:cubicBezTo>
                  <a:cubicBezTo>
                    <a:pt x="23" y="24"/>
                    <a:pt x="23" y="24"/>
                    <a:pt x="23" y="24"/>
                  </a:cubicBezTo>
                  <a:cubicBezTo>
                    <a:pt x="22" y="22"/>
                    <a:pt x="22" y="22"/>
                    <a:pt x="22" y="22"/>
                  </a:cubicBezTo>
                  <a:cubicBezTo>
                    <a:pt x="22" y="22"/>
                    <a:pt x="22" y="22"/>
                    <a:pt x="22" y="22"/>
                  </a:cubicBezTo>
                  <a:cubicBezTo>
                    <a:pt x="23" y="22"/>
                    <a:pt x="23" y="22"/>
                    <a:pt x="23" y="22"/>
                  </a:cubicBezTo>
                  <a:cubicBezTo>
                    <a:pt x="25" y="23"/>
                    <a:pt x="25" y="23"/>
                    <a:pt x="25" y="23"/>
                  </a:cubicBezTo>
                  <a:cubicBezTo>
                    <a:pt x="29" y="25"/>
                    <a:pt x="29" y="25"/>
                    <a:pt x="29" y="25"/>
                  </a:cubicBezTo>
                  <a:cubicBezTo>
                    <a:pt x="31" y="27"/>
                    <a:pt x="31" y="27"/>
                    <a:pt x="31" y="27"/>
                  </a:cubicBezTo>
                  <a:cubicBezTo>
                    <a:pt x="31" y="28"/>
                    <a:pt x="30" y="29"/>
                    <a:pt x="29" y="30"/>
                  </a:cubicBezTo>
                  <a:close/>
                  <a:moveTo>
                    <a:pt x="32" y="25"/>
                  </a:moveTo>
                  <a:cubicBezTo>
                    <a:pt x="29" y="23"/>
                    <a:pt x="29" y="23"/>
                    <a:pt x="29" y="23"/>
                  </a:cubicBezTo>
                  <a:cubicBezTo>
                    <a:pt x="25" y="21"/>
                    <a:pt x="25" y="21"/>
                    <a:pt x="25" y="21"/>
                  </a:cubicBezTo>
                  <a:cubicBezTo>
                    <a:pt x="23" y="20"/>
                    <a:pt x="23" y="20"/>
                    <a:pt x="23" y="20"/>
                  </a:cubicBezTo>
                  <a:cubicBezTo>
                    <a:pt x="23" y="20"/>
                    <a:pt x="24" y="20"/>
                    <a:pt x="24" y="20"/>
                  </a:cubicBezTo>
                  <a:cubicBezTo>
                    <a:pt x="25" y="20"/>
                    <a:pt x="25" y="20"/>
                    <a:pt x="25" y="20"/>
                  </a:cubicBezTo>
                  <a:cubicBezTo>
                    <a:pt x="29" y="20"/>
                    <a:pt x="29" y="20"/>
                    <a:pt x="29" y="20"/>
                  </a:cubicBezTo>
                  <a:cubicBezTo>
                    <a:pt x="34" y="20"/>
                    <a:pt x="34" y="20"/>
                    <a:pt x="34" y="20"/>
                  </a:cubicBezTo>
                  <a:cubicBezTo>
                    <a:pt x="34" y="22"/>
                    <a:pt x="33" y="24"/>
                    <a:pt x="32" y="25"/>
                  </a:cubicBezTo>
                  <a:close/>
                  <a:moveTo>
                    <a:pt x="29" y="18"/>
                  </a:moveTo>
                  <a:cubicBezTo>
                    <a:pt x="25" y="18"/>
                    <a:pt x="25" y="18"/>
                    <a:pt x="25" y="18"/>
                  </a:cubicBezTo>
                  <a:cubicBezTo>
                    <a:pt x="24" y="18"/>
                    <a:pt x="24" y="18"/>
                    <a:pt x="24" y="18"/>
                  </a:cubicBezTo>
                  <a:cubicBezTo>
                    <a:pt x="24" y="18"/>
                    <a:pt x="23" y="18"/>
                    <a:pt x="23" y="17"/>
                  </a:cubicBezTo>
                  <a:cubicBezTo>
                    <a:pt x="25" y="17"/>
                    <a:pt x="25" y="17"/>
                    <a:pt x="25" y="17"/>
                  </a:cubicBezTo>
                  <a:cubicBezTo>
                    <a:pt x="29" y="14"/>
                    <a:pt x="29" y="14"/>
                    <a:pt x="29" y="14"/>
                  </a:cubicBezTo>
                  <a:cubicBezTo>
                    <a:pt x="32" y="12"/>
                    <a:pt x="32" y="12"/>
                    <a:pt x="32" y="12"/>
                  </a:cubicBezTo>
                  <a:cubicBezTo>
                    <a:pt x="33" y="14"/>
                    <a:pt x="34" y="16"/>
                    <a:pt x="34" y="18"/>
                  </a:cubicBezTo>
                  <a:lnTo>
                    <a:pt x="29" y="18"/>
                  </a:lnTo>
                  <a:close/>
                </a:path>
              </a:pathLst>
            </a:custGeom>
            <a:solidFill>
              <a:schemeClr val="accent5"/>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chemeClr val="tx1">
                    <a:lumMod val="75000"/>
                    <a:lumOff val="25000"/>
                  </a:schemeClr>
                </a:solidFill>
                <a:latin typeface="Arial"/>
                <a:ea typeface="Arial"/>
                <a:cs typeface="Arial"/>
                <a:sym typeface="Arial"/>
              </a:endParaRPr>
            </a:p>
          </p:txBody>
        </p:sp>
        <p:sp>
          <p:nvSpPr>
            <p:cNvPr id="528" name="Google Shape;528;p95"/>
            <p:cNvSpPr/>
            <p:nvPr/>
          </p:nvSpPr>
          <p:spPr>
            <a:xfrm>
              <a:off x="4075113" y="2416175"/>
              <a:ext cx="142875" cy="146050"/>
            </a:xfrm>
            <a:custGeom>
              <a:avLst/>
              <a:gdLst/>
              <a:ahLst/>
              <a:cxnLst/>
              <a:rect l="l" t="t" r="r" b="b"/>
              <a:pathLst>
                <a:path w="38" h="39" extrusionOk="0">
                  <a:moveTo>
                    <a:pt x="38" y="16"/>
                  </a:moveTo>
                  <a:cubicBezTo>
                    <a:pt x="38" y="16"/>
                    <a:pt x="38" y="15"/>
                    <a:pt x="38" y="15"/>
                  </a:cubicBezTo>
                  <a:cubicBezTo>
                    <a:pt x="33" y="15"/>
                    <a:pt x="33" y="15"/>
                    <a:pt x="33" y="15"/>
                  </a:cubicBezTo>
                  <a:cubicBezTo>
                    <a:pt x="33" y="15"/>
                    <a:pt x="33" y="14"/>
                    <a:pt x="32" y="14"/>
                  </a:cubicBezTo>
                  <a:cubicBezTo>
                    <a:pt x="37" y="12"/>
                    <a:pt x="37" y="12"/>
                    <a:pt x="37" y="12"/>
                  </a:cubicBezTo>
                  <a:cubicBezTo>
                    <a:pt x="36" y="11"/>
                    <a:pt x="36" y="11"/>
                    <a:pt x="36" y="10"/>
                  </a:cubicBezTo>
                  <a:cubicBezTo>
                    <a:pt x="35" y="10"/>
                    <a:pt x="35" y="9"/>
                    <a:pt x="35" y="9"/>
                  </a:cubicBezTo>
                  <a:cubicBezTo>
                    <a:pt x="31" y="11"/>
                    <a:pt x="31" y="11"/>
                    <a:pt x="31" y="11"/>
                  </a:cubicBezTo>
                  <a:cubicBezTo>
                    <a:pt x="30" y="10"/>
                    <a:pt x="30" y="10"/>
                    <a:pt x="30" y="10"/>
                  </a:cubicBezTo>
                  <a:cubicBezTo>
                    <a:pt x="33" y="6"/>
                    <a:pt x="33" y="6"/>
                    <a:pt x="33" y="6"/>
                  </a:cubicBezTo>
                  <a:cubicBezTo>
                    <a:pt x="32" y="6"/>
                    <a:pt x="32" y="5"/>
                    <a:pt x="31" y="5"/>
                  </a:cubicBezTo>
                  <a:cubicBezTo>
                    <a:pt x="31" y="5"/>
                    <a:pt x="30" y="4"/>
                    <a:pt x="30" y="4"/>
                  </a:cubicBezTo>
                  <a:cubicBezTo>
                    <a:pt x="27" y="7"/>
                    <a:pt x="27" y="7"/>
                    <a:pt x="27" y="7"/>
                  </a:cubicBezTo>
                  <a:cubicBezTo>
                    <a:pt x="27" y="7"/>
                    <a:pt x="26" y="7"/>
                    <a:pt x="26" y="7"/>
                  </a:cubicBezTo>
                  <a:cubicBezTo>
                    <a:pt x="27" y="2"/>
                    <a:pt x="27" y="2"/>
                    <a:pt x="27" y="2"/>
                  </a:cubicBezTo>
                  <a:cubicBezTo>
                    <a:pt x="27" y="2"/>
                    <a:pt x="26" y="2"/>
                    <a:pt x="26" y="2"/>
                  </a:cubicBezTo>
                  <a:cubicBezTo>
                    <a:pt x="25" y="1"/>
                    <a:pt x="24" y="1"/>
                    <a:pt x="24" y="1"/>
                  </a:cubicBezTo>
                  <a:cubicBezTo>
                    <a:pt x="22" y="5"/>
                    <a:pt x="22" y="5"/>
                    <a:pt x="22" y="5"/>
                  </a:cubicBezTo>
                  <a:cubicBezTo>
                    <a:pt x="22" y="5"/>
                    <a:pt x="21" y="5"/>
                    <a:pt x="21" y="5"/>
                  </a:cubicBezTo>
                  <a:cubicBezTo>
                    <a:pt x="21" y="0"/>
                    <a:pt x="21" y="0"/>
                    <a:pt x="21" y="0"/>
                  </a:cubicBezTo>
                  <a:cubicBezTo>
                    <a:pt x="20" y="0"/>
                    <a:pt x="20" y="0"/>
                    <a:pt x="19" y="0"/>
                  </a:cubicBezTo>
                  <a:cubicBezTo>
                    <a:pt x="18" y="0"/>
                    <a:pt x="18" y="0"/>
                    <a:pt x="17" y="0"/>
                  </a:cubicBezTo>
                  <a:cubicBezTo>
                    <a:pt x="17" y="5"/>
                    <a:pt x="17" y="5"/>
                    <a:pt x="17" y="5"/>
                  </a:cubicBezTo>
                  <a:cubicBezTo>
                    <a:pt x="17" y="5"/>
                    <a:pt x="16" y="5"/>
                    <a:pt x="16" y="5"/>
                  </a:cubicBezTo>
                  <a:cubicBezTo>
                    <a:pt x="14" y="1"/>
                    <a:pt x="14" y="1"/>
                    <a:pt x="14" y="1"/>
                  </a:cubicBezTo>
                  <a:cubicBezTo>
                    <a:pt x="14" y="1"/>
                    <a:pt x="13" y="1"/>
                    <a:pt x="12" y="2"/>
                  </a:cubicBezTo>
                  <a:cubicBezTo>
                    <a:pt x="12" y="2"/>
                    <a:pt x="11" y="2"/>
                    <a:pt x="11" y="2"/>
                  </a:cubicBezTo>
                  <a:cubicBezTo>
                    <a:pt x="12" y="7"/>
                    <a:pt x="12" y="7"/>
                    <a:pt x="12" y="7"/>
                  </a:cubicBezTo>
                  <a:cubicBezTo>
                    <a:pt x="12" y="7"/>
                    <a:pt x="12" y="7"/>
                    <a:pt x="11" y="7"/>
                  </a:cubicBezTo>
                  <a:cubicBezTo>
                    <a:pt x="8" y="4"/>
                    <a:pt x="8" y="4"/>
                    <a:pt x="8" y="4"/>
                  </a:cubicBezTo>
                  <a:cubicBezTo>
                    <a:pt x="8" y="4"/>
                    <a:pt x="7" y="5"/>
                    <a:pt x="7" y="5"/>
                  </a:cubicBezTo>
                  <a:cubicBezTo>
                    <a:pt x="6" y="5"/>
                    <a:pt x="6" y="6"/>
                    <a:pt x="5" y="6"/>
                  </a:cubicBezTo>
                  <a:cubicBezTo>
                    <a:pt x="8" y="10"/>
                    <a:pt x="8" y="10"/>
                    <a:pt x="8" y="10"/>
                  </a:cubicBezTo>
                  <a:cubicBezTo>
                    <a:pt x="8" y="10"/>
                    <a:pt x="8" y="10"/>
                    <a:pt x="7" y="11"/>
                  </a:cubicBezTo>
                  <a:cubicBezTo>
                    <a:pt x="3" y="9"/>
                    <a:pt x="3" y="9"/>
                    <a:pt x="3" y="9"/>
                  </a:cubicBezTo>
                  <a:cubicBezTo>
                    <a:pt x="3" y="9"/>
                    <a:pt x="3" y="10"/>
                    <a:pt x="2" y="10"/>
                  </a:cubicBezTo>
                  <a:cubicBezTo>
                    <a:pt x="2" y="11"/>
                    <a:pt x="2" y="11"/>
                    <a:pt x="1" y="12"/>
                  </a:cubicBezTo>
                  <a:cubicBezTo>
                    <a:pt x="6" y="14"/>
                    <a:pt x="6" y="14"/>
                    <a:pt x="6" y="14"/>
                  </a:cubicBezTo>
                  <a:cubicBezTo>
                    <a:pt x="5" y="14"/>
                    <a:pt x="5" y="15"/>
                    <a:pt x="5" y="15"/>
                  </a:cubicBezTo>
                  <a:cubicBezTo>
                    <a:pt x="0" y="15"/>
                    <a:pt x="0" y="15"/>
                    <a:pt x="0" y="15"/>
                  </a:cubicBezTo>
                  <a:cubicBezTo>
                    <a:pt x="0" y="15"/>
                    <a:pt x="0" y="16"/>
                    <a:pt x="0" y="16"/>
                  </a:cubicBezTo>
                  <a:cubicBezTo>
                    <a:pt x="0" y="17"/>
                    <a:pt x="0" y="18"/>
                    <a:pt x="0" y="18"/>
                  </a:cubicBezTo>
                  <a:cubicBezTo>
                    <a:pt x="4" y="19"/>
                    <a:pt x="4" y="19"/>
                    <a:pt x="4" y="19"/>
                  </a:cubicBezTo>
                  <a:cubicBezTo>
                    <a:pt x="4" y="19"/>
                    <a:pt x="4" y="19"/>
                    <a:pt x="4" y="20"/>
                  </a:cubicBezTo>
                  <a:cubicBezTo>
                    <a:pt x="4" y="20"/>
                    <a:pt x="4" y="20"/>
                    <a:pt x="4" y="20"/>
                  </a:cubicBezTo>
                  <a:cubicBezTo>
                    <a:pt x="0" y="21"/>
                    <a:pt x="0" y="21"/>
                    <a:pt x="0" y="21"/>
                  </a:cubicBezTo>
                  <a:cubicBezTo>
                    <a:pt x="0" y="22"/>
                    <a:pt x="0" y="22"/>
                    <a:pt x="0" y="23"/>
                  </a:cubicBezTo>
                  <a:cubicBezTo>
                    <a:pt x="0" y="24"/>
                    <a:pt x="0" y="24"/>
                    <a:pt x="0" y="25"/>
                  </a:cubicBezTo>
                  <a:cubicBezTo>
                    <a:pt x="5" y="24"/>
                    <a:pt x="5" y="24"/>
                    <a:pt x="5" y="24"/>
                  </a:cubicBezTo>
                  <a:cubicBezTo>
                    <a:pt x="5" y="24"/>
                    <a:pt x="5" y="25"/>
                    <a:pt x="6" y="25"/>
                  </a:cubicBezTo>
                  <a:cubicBezTo>
                    <a:pt x="1" y="28"/>
                    <a:pt x="1" y="28"/>
                    <a:pt x="1" y="28"/>
                  </a:cubicBezTo>
                  <a:cubicBezTo>
                    <a:pt x="2" y="28"/>
                    <a:pt x="2" y="29"/>
                    <a:pt x="2" y="29"/>
                  </a:cubicBezTo>
                  <a:cubicBezTo>
                    <a:pt x="3" y="30"/>
                    <a:pt x="3" y="30"/>
                    <a:pt x="3" y="31"/>
                  </a:cubicBezTo>
                  <a:cubicBezTo>
                    <a:pt x="7" y="29"/>
                    <a:pt x="7" y="29"/>
                    <a:pt x="7" y="29"/>
                  </a:cubicBezTo>
                  <a:cubicBezTo>
                    <a:pt x="8" y="29"/>
                    <a:pt x="8" y="29"/>
                    <a:pt x="8" y="30"/>
                  </a:cubicBezTo>
                  <a:cubicBezTo>
                    <a:pt x="5" y="33"/>
                    <a:pt x="5" y="33"/>
                    <a:pt x="5" y="33"/>
                  </a:cubicBezTo>
                  <a:cubicBezTo>
                    <a:pt x="6" y="34"/>
                    <a:pt x="6" y="34"/>
                    <a:pt x="7" y="34"/>
                  </a:cubicBezTo>
                  <a:cubicBezTo>
                    <a:pt x="7" y="35"/>
                    <a:pt x="8" y="35"/>
                    <a:pt x="8" y="36"/>
                  </a:cubicBezTo>
                  <a:cubicBezTo>
                    <a:pt x="11" y="32"/>
                    <a:pt x="11" y="32"/>
                    <a:pt x="11" y="32"/>
                  </a:cubicBezTo>
                  <a:cubicBezTo>
                    <a:pt x="12" y="32"/>
                    <a:pt x="12" y="32"/>
                    <a:pt x="12" y="33"/>
                  </a:cubicBezTo>
                  <a:cubicBezTo>
                    <a:pt x="11" y="37"/>
                    <a:pt x="11" y="37"/>
                    <a:pt x="11" y="37"/>
                  </a:cubicBezTo>
                  <a:cubicBezTo>
                    <a:pt x="11" y="37"/>
                    <a:pt x="12" y="38"/>
                    <a:pt x="12" y="38"/>
                  </a:cubicBezTo>
                  <a:cubicBezTo>
                    <a:pt x="13" y="38"/>
                    <a:pt x="14" y="38"/>
                    <a:pt x="14" y="38"/>
                  </a:cubicBezTo>
                  <a:cubicBezTo>
                    <a:pt x="16" y="34"/>
                    <a:pt x="16" y="34"/>
                    <a:pt x="16" y="34"/>
                  </a:cubicBezTo>
                  <a:cubicBezTo>
                    <a:pt x="16" y="34"/>
                    <a:pt x="17" y="34"/>
                    <a:pt x="17" y="34"/>
                  </a:cubicBezTo>
                  <a:cubicBezTo>
                    <a:pt x="17" y="39"/>
                    <a:pt x="17" y="39"/>
                    <a:pt x="17" y="39"/>
                  </a:cubicBezTo>
                  <a:cubicBezTo>
                    <a:pt x="18" y="39"/>
                    <a:pt x="18" y="39"/>
                    <a:pt x="19" y="39"/>
                  </a:cubicBezTo>
                  <a:cubicBezTo>
                    <a:pt x="20" y="39"/>
                    <a:pt x="20" y="39"/>
                    <a:pt x="21" y="39"/>
                  </a:cubicBezTo>
                  <a:cubicBezTo>
                    <a:pt x="21" y="34"/>
                    <a:pt x="21" y="34"/>
                    <a:pt x="21" y="34"/>
                  </a:cubicBezTo>
                  <a:cubicBezTo>
                    <a:pt x="21" y="34"/>
                    <a:pt x="22" y="34"/>
                    <a:pt x="22" y="34"/>
                  </a:cubicBezTo>
                  <a:cubicBezTo>
                    <a:pt x="24" y="38"/>
                    <a:pt x="24" y="38"/>
                    <a:pt x="24" y="38"/>
                  </a:cubicBezTo>
                  <a:cubicBezTo>
                    <a:pt x="24" y="38"/>
                    <a:pt x="25" y="38"/>
                    <a:pt x="26" y="38"/>
                  </a:cubicBezTo>
                  <a:cubicBezTo>
                    <a:pt x="26" y="38"/>
                    <a:pt x="27" y="37"/>
                    <a:pt x="27" y="37"/>
                  </a:cubicBezTo>
                  <a:cubicBezTo>
                    <a:pt x="26" y="33"/>
                    <a:pt x="26" y="33"/>
                    <a:pt x="26" y="33"/>
                  </a:cubicBezTo>
                  <a:cubicBezTo>
                    <a:pt x="26" y="32"/>
                    <a:pt x="27" y="32"/>
                    <a:pt x="27" y="32"/>
                  </a:cubicBezTo>
                  <a:cubicBezTo>
                    <a:pt x="30" y="36"/>
                    <a:pt x="30" y="36"/>
                    <a:pt x="30" y="36"/>
                  </a:cubicBezTo>
                  <a:cubicBezTo>
                    <a:pt x="30" y="35"/>
                    <a:pt x="31" y="35"/>
                    <a:pt x="31" y="34"/>
                  </a:cubicBezTo>
                  <a:cubicBezTo>
                    <a:pt x="32" y="34"/>
                    <a:pt x="32" y="34"/>
                    <a:pt x="33" y="33"/>
                  </a:cubicBezTo>
                  <a:cubicBezTo>
                    <a:pt x="30" y="30"/>
                    <a:pt x="30" y="30"/>
                    <a:pt x="30" y="30"/>
                  </a:cubicBezTo>
                  <a:cubicBezTo>
                    <a:pt x="30" y="29"/>
                    <a:pt x="30" y="29"/>
                    <a:pt x="31" y="29"/>
                  </a:cubicBezTo>
                  <a:cubicBezTo>
                    <a:pt x="35" y="31"/>
                    <a:pt x="35" y="31"/>
                    <a:pt x="35" y="31"/>
                  </a:cubicBezTo>
                  <a:cubicBezTo>
                    <a:pt x="35" y="30"/>
                    <a:pt x="35" y="30"/>
                    <a:pt x="36" y="29"/>
                  </a:cubicBezTo>
                  <a:cubicBezTo>
                    <a:pt x="36" y="29"/>
                    <a:pt x="36" y="28"/>
                    <a:pt x="37" y="28"/>
                  </a:cubicBezTo>
                  <a:cubicBezTo>
                    <a:pt x="32" y="25"/>
                    <a:pt x="32" y="25"/>
                    <a:pt x="32" y="25"/>
                  </a:cubicBezTo>
                  <a:cubicBezTo>
                    <a:pt x="33" y="25"/>
                    <a:pt x="33" y="24"/>
                    <a:pt x="33" y="24"/>
                  </a:cubicBezTo>
                  <a:cubicBezTo>
                    <a:pt x="38" y="25"/>
                    <a:pt x="38" y="25"/>
                    <a:pt x="38" y="25"/>
                  </a:cubicBezTo>
                  <a:cubicBezTo>
                    <a:pt x="38" y="24"/>
                    <a:pt x="38" y="24"/>
                    <a:pt x="38" y="23"/>
                  </a:cubicBezTo>
                  <a:cubicBezTo>
                    <a:pt x="38" y="22"/>
                    <a:pt x="38" y="22"/>
                    <a:pt x="38" y="21"/>
                  </a:cubicBezTo>
                  <a:cubicBezTo>
                    <a:pt x="34" y="20"/>
                    <a:pt x="34" y="20"/>
                    <a:pt x="34" y="20"/>
                  </a:cubicBezTo>
                  <a:cubicBezTo>
                    <a:pt x="34" y="20"/>
                    <a:pt x="34" y="20"/>
                    <a:pt x="34" y="20"/>
                  </a:cubicBezTo>
                  <a:cubicBezTo>
                    <a:pt x="34" y="19"/>
                    <a:pt x="34" y="19"/>
                    <a:pt x="34" y="19"/>
                  </a:cubicBezTo>
                  <a:cubicBezTo>
                    <a:pt x="38" y="18"/>
                    <a:pt x="38" y="18"/>
                    <a:pt x="38" y="18"/>
                  </a:cubicBezTo>
                  <a:cubicBezTo>
                    <a:pt x="38" y="18"/>
                    <a:pt x="38" y="17"/>
                    <a:pt x="38" y="16"/>
                  </a:cubicBezTo>
                  <a:close/>
                  <a:moveTo>
                    <a:pt x="19" y="29"/>
                  </a:moveTo>
                  <a:cubicBezTo>
                    <a:pt x="14" y="29"/>
                    <a:pt x="10" y="25"/>
                    <a:pt x="10" y="20"/>
                  </a:cubicBezTo>
                  <a:cubicBezTo>
                    <a:pt x="10" y="15"/>
                    <a:pt x="14" y="11"/>
                    <a:pt x="19" y="11"/>
                  </a:cubicBezTo>
                  <a:cubicBezTo>
                    <a:pt x="24" y="11"/>
                    <a:pt x="28" y="15"/>
                    <a:pt x="28" y="20"/>
                  </a:cubicBezTo>
                  <a:cubicBezTo>
                    <a:pt x="28" y="25"/>
                    <a:pt x="24" y="29"/>
                    <a:pt x="19" y="29"/>
                  </a:cubicBezTo>
                  <a:close/>
                </a:path>
              </a:pathLst>
            </a:custGeom>
            <a:solidFill>
              <a:schemeClr val="accent5"/>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chemeClr val="tx1">
                    <a:lumMod val="75000"/>
                    <a:lumOff val="25000"/>
                  </a:schemeClr>
                </a:solidFill>
                <a:latin typeface="Arial"/>
                <a:ea typeface="Arial"/>
                <a:cs typeface="Arial"/>
                <a:sym typeface="Arial"/>
              </a:endParaRPr>
            </a:p>
          </p:txBody>
        </p:sp>
      </p:grpSp>
      <p:sp>
        <p:nvSpPr>
          <p:cNvPr id="529" name="Google Shape;529;p95"/>
          <p:cNvSpPr/>
          <p:nvPr/>
        </p:nvSpPr>
        <p:spPr>
          <a:xfrm>
            <a:off x="9610428" y="5950802"/>
            <a:ext cx="1160337" cy="1160337"/>
          </a:xfrm>
          <a:custGeom>
            <a:avLst/>
            <a:gdLst/>
            <a:ahLst/>
            <a:cxnLst/>
            <a:rect l="l" t="t" r="r" b="b"/>
            <a:pathLst>
              <a:path w="922734" h="922734" extrusionOk="0">
                <a:moveTo>
                  <a:pt x="0" y="461367"/>
                </a:moveTo>
                <a:cubicBezTo>
                  <a:pt x="0" y="206561"/>
                  <a:pt x="206561" y="0"/>
                  <a:pt x="461367" y="0"/>
                </a:cubicBezTo>
                <a:cubicBezTo>
                  <a:pt x="716173" y="0"/>
                  <a:pt x="922734" y="206561"/>
                  <a:pt x="922734" y="461367"/>
                </a:cubicBezTo>
                <a:cubicBezTo>
                  <a:pt x="922734" y="716173"/>
                  <a:pt x="716173" y="922734"/>
                  <a:pt x="461367" y="922734"/>
                </a:cubicBezTo>
                <a:cubicBezTo>
                  <a:pt x="206561" y="922734"/>
                  <a:pt x="0" y="716173"/>
                  <a:pt x="0" y="461367"/>
                </a:cubicBezTo>
                <a:close/>
              </a:path>
            </a:pathLst>
          </a:custGeom>
          <a:solidFill>
            <a:schemeClr val="accent2"/>
          </a:solidFill>
          <a:ln>
            <a:noFill/>
          </a:ln>
        </p:spPr>
        <p:txBody>
          <a:bodyPr spcFirstLastPara="1" wrap="square" lIns="263925" tIns="263925" rIns="263925" bIns="263925" anchor="ctr" anchorCtr="0">
            <a:noAutofit/>
          </a:bodyPr>
          <a:lstStyle/>
          <a:p>
            <a:pPr marL="0" marR="0" lvl="0" indent="0" algn="ctr" rtl="0">
              <a:lnSpc>
                <a:spcPct val="90000"/>
              </a:lnSpc>
              <a:spcBef>
                <a:spcPts val="0"/>
              </a:spcBef>
              <a:spcAft>
                <a:spcPts val="0"/>
              </a:spcAft>
              <a:buClr>
                <a:srgbClr val="000000"/>
              </a:buClr>
              <a:buSzPts val="3733"/>
              <a:buFont typeface="Arial"/>
              <a:buNone/>
            </a:pPr>
            <a:endParaRPr sz="3733" b="0" i="0" u="none" strike="noStrike" cap="none">
              <a:solidFill>
                <a:schemeClr val="tx1">
                  <a:lumMod val="75000"/>
                  <a:lumOff val="25000"/>
                </a:schemeClr>
              </a:solidFill>
              <a:latin typeface="Arial"/>
              <a:ea typeface="Arial"/>
              <a:cs typeface="Arial"/>
              <a:sym typeface="Arial"/>
            </a:endParaRPr>
          </a:p>
        </p:txBody>
      </p:sp>
      <p:sp>
        <p:nvSpPr>
          <p:cNvPr id="530" name="Google Shape;530;p95"/>
          <p:cNvSpPr/>
          <p:nvPr/>
        </p:nvSpPr>
        <p:spPr>
          <a:xfrm>
            <a:off x="10146286" y="3148895"/>
            <a:ext cx="1149752" cy="1149752"/>
          </a:xfrm>
          <a:custGeom>
            <a:avLst/>
            <a:gdLst/>
            <a:ahLst/>
            <a:cxnLst/>
            <a:rect l="l" t="t" r="r" b="b"/>
            <a:pathLst>
              <a:path w="922734" h="922734" extrusionOk="0">
                <a:moveTo>
                  <a:pt x="0" y="461367"/>
                </a:moveTo>
                <a:cubicBezTo>
                  <a:pt x="0" y="206561"/>
                  <a:pt x="206561" y="0"/>
                  <a:pt x="461367" y="0"/>
                </a:cubicBezTo>
                <a:cubicBezTo>
                  <a:pt x="716173" y="0"/>
                  <a:pt x="922734" y="206561"/>
                  <a:pt x="922734" y="461367"/>
                </a:cubicBezTo>
                <a:cubicBezTo>
                  <a:pt x="922734" y="716173"/>
                  <a:pt x="716173" y="922734"/>
                  <a:pt x="461367" y="922734"/>
                </a:cubicBezTo>
                <a:cubicBezTo>
                  <a:pt x="206561" y="922734"/>
                  <a:pt x="0" y="716173"/>
                  <a:pt x="0" y="461367"/>
                </a:cubicBezTo>
                <a:close/>
              </a:path>
            </a:pathLst>
          </a:custGeom>
          <a:solidFill>
            <a:srgbClr val="599BD5"/>
          </a:solidFill>
          <a:ln>
            <a:noFill/>
          </a:ln>
        </p:spPr>
        <p:txBody>
          <a:bodyPr spcFirstLastPara="1" wrap="square" lIns="263925" tIns="263925" rIns="263925" bIns="263925" anchor="ctr" anchorCtr="0">
            <a:noAutofit/>
          </a:bodyPr>
          <a:lstStyle/>
          <a:p>
            <a:pPr marL="0" marR="0" lvl="0" indent="0" algn="ctr" rtl="0">
              <a:lnSpc>
                <a:spcPct val="90000"/>
              </a:lnSpc>
              <a:spcBef>
                <a:spcPts val="0"/>
              </a:spcBef>
              <a:spcAft>
                <a:spcPts val="0"/>
              </a:spcAft>
              <a:buClr>
                <a:srgbClr val="000000"/>
              </a:buClr>
              <a:buSzPts val="3733"/>
              <a:buFont typeface="Arial"/>
              <a:buNone/>
            </a:pPr>
            <a:endParaRPr sz="3733" b="0" i="0" u="none" strike="noStrike" cap="none">
              <a:solidFill>
                <a:schemeClr val="tx1">
                  <a:lumMod val="75000"/>
                  <a:lumOff val="25000"/>
                </a:schemeClr>
              </a:solidFill>
              <a:latin typeface="Arial"/>
              <a:ea typeface="Arial"/>
              <a:cs typeface="Arial"/>
              <a:sym typeface="Arial"/>
            </a:endParaRPr>
          </a:p>
        </p:txBody>
      </p:sp>
      <p:grpSp>
        <p:nvGrpSpPr>
          <p:cNvPr id="531" name="Google Shape;531;p95"/>
          <p:cNvGrpSpPr/>
          <p:nvPr/>
        </p:nvGrpSpPr>
        <p:grpSpPr>
          <a:xfrm>
            <a:off x="10430253" y="3333768"/>
            <a:ext cx="583617" cy="685052"/>
            <a:chOff x="6375400" y="3907990"/>
            <a:chExt cx="177539" cy="208396"/>
          </a:xfrm>
        </p:grpSpPr>
        <p:sp>
          <p:nvSpPr>
            <p:cNvPr id="532" name="Google Shape;532;p95"/>
            <p:cNvSpPr/>
            <p:nvPr/>
          </p:nvSpPr>
          <p:spPr>
            <a:xfrm>
              <a:off x="6454514" y="4017961"/>
              <a:ext cx="98425" cy="98425"/>
            </a:xfrm>
            <a:custGeom>
              <a:avLst/>
              <a:gdLst/>
              <a:ahLst/>
              <a:cxnLst/>
              <a:rect l="l" t="t" r="r" b="b"/>
              <a:pathLst>
                <a:path w="84" h="84" extrusionOk="0">
                  <a:moveTo>
                    <a:pt x="42" y="0"/>
                  </a:moveTo>
                  <a:cubicBezTo>
                    <a:pt x="19" y="0"/>
                    <a:pt x="0" y="19"/>
                    <a:pt x="0" y="42"/>
                  </a:cubicBezTo>
                  <a:cubicBezTo>
                    <a:pt x="0" y="65"/>
                    <a:pt x="19" y="84"/>
                    <a:pt x="42" y="84"/>
                  </a:cubicBezTo>
                  <a:cubicBezTo>
                    <a:pt x="66" y="84"/>
                    <a:pt x="84" y="65"/>
                    <a:pt x="84" y="42"/>
                  </a:cubicBezTo>
                  <a:cubicBezTo>
                    <a:pt x="84" y="19"/>
                    <a:pt x="66" y="0"/>
                    <a:pt x="42" y="0"/>
                  </a:cubicBezTo>
                  <a:moveTo>
                    <a:pt x="68" y="30"/>
                  </a:moveTo>
                  <a:cubicBezTo>
                    <a:pt x="38" y="60"/>
                    <a:pt x="38" y="60"/>
                    <a:pt x="38" y="60"/>
                  </a:cubicBezTo>
                  <a:cubicBezTo>
                    <a:pt x="36" y="61"/>
                    <a:pt x="35" y="62"/>
                    <a:pt x="35" y="62"/>
                  </a:cubicBezTo>
                  <a:cubicBezTo>
                    <a:pt x="34" y="62"/>
                    <a:pt x="33" y="61"/>
                    <a:pt x="32" y="60"/>
                  </a:cubicBezTo>
                  <a:cubicBezTo>
                    <a:pt x="17" y="45"/>
                    <a:pt x="17" y="45"/>
                    <a:pt x="17" y="45"/>
                  </a:cubicBezTo>
                  <a:cubicBezTo>
                    <a:pt x="16" y="43"/>
                    <a:pt x="16" y="41"/>
                    <a:pt x="17" y="40"/>
                  </a:cubicBezTo>
                  <a:cubicBezTo>
                    <a:pt x="19" y="38"/>
                    <a:pt x="19" y="38"/>
                    <a:pt x="19" y="38"/>
                  </a:cubicBezTo>
                  <a:cubicBezTo>
                    <a:pt x="20" y="37"/>
                    <a:pt x="23" y="37"/>
                    <a:pt x="24" y="38"/>
                  </a:cubicBezTo>
                  <a:cubicBezTo>
                    <a:pt x="32" y="46"/>
                    <a:pt x="32" y="46"/>
                    <a:pt x="32" y="46"/>
                  </a:cubicBezTo>
                  <a:cubicBezTo>
                    <a:pt x="34" y="48"/>
                    <a:pt x="36" y="48"/>
                    <a:pt x="37" y="46"/>
                  </a:cubicBezTo>
                  <a:cubicBezTo>
                    <a:pt x="61" y="23"/>
                    <a:pt x="61" y="23"/>
                    <a:pt x="61" y="23"/>
                  </a:cubicBezTo>
                  <a:cubicBezTo>
                    <a:pt x="62" y="22"/>
                    <a:pt x="64" y="22"/>
                    <a:pt x="65" y="23"/>
                  </a:cubicBezTo>
                  <a:cubicBezTo>
                    <a:pt x="68" y="25"/>
                    <a:pt x="68" y="25"/>
                    <a:pt x="68" y="25"/>
                  </a:cubicBezTo>
                  <a:cubicBezTo>
                    <a:pt x="69" y="26"/>
                    <a:pt x="69" y="28"/>
                    <a:pt x="68" y="30"/>
                  </a:cubicBezTo>
                </a:path>
              </a:pathLst>
            </a:custGeom>
            <a:solidFill>
              <a:schemeClr val="dk2"/>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chemeClr val="tx1">
                    <a:lumMod val="75000"/>
                    <a:lumOff val="25000"/>
                  </a:schemeClr>
                </a:solidFill>
                <a:latin typeface="Arial"/>
                <a:ea typeface="Arial"/>
                <a:cs typeface="Arial"/>
                <a:sym typeface="Arial"/>
              </a:endParaRPr>
            </a:p>
          </p:txBody>
        </p:sp>
        <p:sp>
          <p:nvSpPr>
            <p:cNvPr id="533" name="Google Shape;533;p95"/>
            <p:cNvSpPr/>
            <p:nvPr/>
          </p:nvSpPr>
          <p:spPr>
            <a:xfrm>
              <a:off x="6375400" y="3907990"/>
              <a:ext cx="150813" cy="203199"/>
            </a:xfrm>
            <a:custGeom>
              <a:avLst/>
              <a:gdLst/>
              <a:ahLst/>
              <a:cxnLst/>
              <a:rect l="l" t="t" r="r" b="b"/>
              <a:pathLst>
                <a:path w="129" h="174" extrusionOk="0">
                  <a:moveTo>
                    <a:pt x="73" y="150"/>
                  </a:moveTo>
                  <a:cubicBezTo>
                    <a:pt x="73" y="123"/>
                    <a:pt x="95" y="100"/>
                    <a:pt x="122" y="100"/>
                  </a:cubicBezTo>
                  <a:cubicBezTo>
                    <a:pt x="125" y="100"/>
                    <a:pt x="127" y="101"/>
                    <a:pt x="129" y="101"/>
                  </a:cubicBezTo>
                  <a:cubicBezTo>
                    <a:pt x="128" y="98"/>
                    <a:pt x="126" y="95"/>
                    <a:pt x="123" y="93"/>
                  </a:cubicBezTo>
                  <a:cubicBezTo>
                    <a:pt x="121" y="90"/>
                    <a:pt x="118" y="87"/>
                    <a:pt x="115" y="85"/>
                  </a:cubicBezTo>
                  <a:cubicBezTo>
                    <a:pt x="112" y="83"/>
                    <a:pt x="109" y="81"/>
                    <a:pt x="105" y="79"/>
                  </a:cubicBezTo>
                  <a:cubicBezTo>
                    <a:pt x="101" y="77"/>
                    <a:pt x="96" y="76"/>
                    <a:pt x="91" y="75"/>
                  </a:cubicBezTo>
                  <a:cubicBezTo>
                    <a:pt x="88" y="75"/>
                    <a:pt x="88" y="75"/>
                    <a:pt x="88" y="75"/>
                  </a:cubicBezTo>
                  <a:cubicBezTo>
                    <a:pt x="88" y="75"/>
                    <a:pt x="88" y="75"/>
                    <a:pt x="87" y="74"/>
                  </a:cubicBezTo>
                  <a:cubicBezTo>
                    <a:pt x="100" y="68"/>
                    <a:pt x="108" y="55"/>
                    <a:pt x="108" y="39"/>
                  </a:cubicBezTo>
                  <a:cubicBezTo>
                    <a:pt x="108" y="18"/>
                    <a:pt x="91" y="0"/>
                    <a:pt x="69" y="0"/>
                  </a:cubicBezTo>
                  <a:cubicBezTo>
                    <a:pt x="47" y="0"/>
                    <a:pt x="29" y="18"/>
                    <a:pt x="29" y="39"/>
                  </a:cubicBezTo>
                  <a:cubicBezTo>
                    <a:pt x="29" y="55"/>
                    <a:pt x="38" y="68"/>
                    <a:pt x="50" y="75"/>
                  </a:cubicBezTo>
                  <a:cubicBezTo>
                    <a:pt x="49" y="75"/>
                    <a:pt x="47" y="75"/>
                    <a:pt x="46" y="75"/>
                  </a:cubicBezTo>
                  <a:cubicBezTo>
                    <a:pt x="42" y="76"/>
                    <a:pt x="42" y="76"/>
                    <a:pt x="42" y="76"/>
                  </a:cubicBezTo>
                  <a:cubicBezTo>
                    <a:pt x="38" y="77"/>
                    <a:pt x="35" y="78"/>
                    <a:pt x="31" y="80"/>
                  </a:cubicBezTo>
                  <a:cubicBezTo>
                    <a:pt x="28" y="81"/>
                    <a:pt x="24" y="83"/>
                    <a:pt x="21" y="86"/>
                  </a:cubicBezTo>
                  <a:cubicBezTo>
                    <a:pt x="18" y="88"/>
                    <a:pt x="15" y="91"/>
                    <a:pt x="13" y="94"/>
                  </a:cubicBezTo>
                  <a:cubicBezTo>
                    <a:pt x="11" y="96"/>
                    <a:pt x="10" y="98"/>
                    <a:pt x="8" y="101"/>
                  </a:cubicBezTo>
                  <a:cubicBezTo>
                    <a:pt x="7" y="103"/>
                    <a:pt x="5" y="106"/>
                    <a:pt x="4" y="108"/>
                  </a:cubicBezTo>
                  <a:cubicBezTo>
                    <a:pt x="3" y="111"/>
                    <a:pt x="2" y="114"/>
                    <a:pt x="1" y="118"/>
                  </a:cubicBezTo>
                  <a:cubicBezTo>
                    <a:pt x="0" y="121"/>
                    <a:pt x="0" y="121"/>
                    <a:pt x="0" y="121"/>
                  </a:cubicBezTo>
                  <a:cubicBezTo>
                    <a:pt x="0" y="126"/>
                    <a:pt x="0" y="132"/>
                    <a:pt x="0" y="136"/>
                  </a:cubicBezTo>
                  <a:cubicBezTo>
                    <a:pt x="0" y="150"/>
                    <a:pt x="0" y="150"/>
                    <a:pt x="0" y="150"/>
                  </a:cubicBezTo>
                  <a:cubicBezTo>
                    <a:pt x="0" y="154"/>
                    <a:pt x="0" y="157"/>
                    <a:pt x="0" y="158"/>
                  </a:cubicBezTo>
                  <a:cubicBezTo>
                    <a:pt x="0" y="159"/>
                    <a:pt x="4" y="162"/>
                    <a:pt x="9" y="164"/>
                  </a:cubicBezTo>
                  <a:cubicBezTo>
                    <a:pt x="9" y="164"/>
                    <a:pt x="12" y="165"/>
                    <a:pt x="18" y="167"/>
                  </a:cubicBezTo>
                  <a:cubicBezTo>
                    <a:pt x="34" y="171"/>
                    <a:pt x="52" y="174"/>
                    <a:pt x="71" y="174"/>
                  </a:cubicBezTo>
                  <a:cubicBezTo>
                    <a:pt x="74" y="174"/>
                    <a:pt x="76" y="174"/>
                    <a:pt x="79" y="174"/>
                  </a:cubicBezTo>
                  <a:cubicBezTo>
                    <a:pt x="75" y="167"/>
                    <a:pt x="73" y="159"/>
                    <a:pt x="73" y="150"/>
                  </a:cubicBezTo>
                </a:path>
              </a:pathLst>
            </a:custGeom>
            <a:solidFill>
              <a:schemeClr val="dk2"/>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chemeClr val="tx1">
                    <a:lumMod val="75000"/>
                    <a:lumOff val="25000"/>
                  </a:schemeClr>
                </a:solidFill>
                <a:latin typeface="Arial"/>
                <a:ea typeface="Arial"/>
                <a:cs typeface="Arial"/>
                <a:sym typeface="Arial"/>
              </a:endParaRPr>
            </a:p>
          </p:txBody>
        </p:sp>
      </p:grpSp>
      <p:sp>
        <p:nvSpPr>
          <p:cNvPr id="534" name="Google Shape;534;p95"/>
          <p:cNvSpPr/>
          <p:nvPr/>
        </p:nvSpPr>
        <p:spPr>
          <a:xfrm flipH="1">
            <a:off x="4153967" y="3223984"/>
            <a:ext cx="1074508" cy="1074508"/>
          </a:xfrm>
          <a:custGeom>
            <a:avLst/>
            <a:gdLst/>
            <a:ahLst/>
            <a:cxnLst/>
            <a:rect l="l" t="t" r="r" b="b"/>
            <a:pathLst>
              <a:path w="922734" h="922734" extrusionOk="0">
                <a:moveTo>
                  <a:pt x="0" y="461367"/>
                </a:moveTo>
                <a:cubicBezTo>
                  <a:pt x="0" y="206561"/>
                  <a:pt x="206561" y="0"/>
                  <a:pt x="461367" y="0"/>
                </a:cubicBezTo>
                <a:cubicBezTo>
                  <a:pt x="716173" y="0"/>
                  <a:pt x="922734" y="206561"/>
                  <a:pt x="922734" y="461367"/>
                </a:cubicBezTo>
                <a:cubicBezTo>
                  <a:pt x="922734" y="716173"/>
                  <a:pt x="716173" y="922734"/>
                  <a:pt x="461367" y="922734"/>
                </a:cubicBezTo>
                <a:cubicBezTo>
                  <a:pt x="206561" y="922734"/>
                  <a:pt x="0" y="716173"/>
                  <a:pt x="0" y="461367"/>
                </a:cubicBezTo>
                <a:close/>
              </a:path>
            </a:pathLst>
          </a:custGeom>
          <a:solidFill>
            <a:schemeClr val="accent5"/>
          </a:solidFill>
          <a:ln>
            <a:noFill/>
          </a:ln>
        </p:spPr>
        <p:txBody>
          <a:bodyPr spcFirstLastPara="1" wrap="square" lIns="263925" tIns="263925" rIns="263925" bIns="263925" anchor="ctr" anchorCtr="0">
            <a:noAutofit/>
          </a:bodyPr>
          <a:lstStyle/>
          <a:p>
            <a:pPr marL="0" marR="0" lvl="0" indent="0" algn="ctr" rtl="0">
              <a:lnSpc>
                <a:spcPct val="90000"/>
              </a:lnSpc>
              <a:spcBef>
                <a:spcPts val="0"/>
              </a:spcBef>
              <a:spcAft>
                <a:spcPts val="0"/>
              </a:spcAft>
              <a:buClr>
                <a:srgbClr val="000000"/>
              </a:buClr>
              <a:buSzPts val="3733"/>
              <a:buFont typeface="Arial"/>
              <a:buNone/>
            </a:pPr>
            <a:endParaRPr sz="3733" b="0" i="0" u="none" strike="noStrike" cap="none">
              <a:solidFill>
                <a:schemeClr val="tx1">
                  <a:lumMod val="75000"/>
                  <a:lumOff val="25000"/>
                </a:schemeClr>
              </a:solidFill>
              <a:latin typeface="Arial"/>
              <a:ea typeface="Arial"/>
              <a:cs typeface="Arial"/>
              <a:sym typeface="Arial"/>
            </a:endParaRPr>
          </a:p>
        </p:txBody>
      </p:sp>
      <p:sp>
        <p:nvSpPr>
          <p:cNvPr id="535" name="Google Shape;535;p95"/>
          <p:cNvSpPr/>
          <p:nvPr/>
        </p:nvSpPr>
        <p:spPr>
          <a:xfrm flipH="1">
            <a:off x="4534068" y="6136187"/>
            <a:ext cx="1143093" cy="1143093"/>
          </a:xfrm>
          <a:custGeom>
            <a:avLst/>
            <a:gdLst/>
            <a:ahLst/>
            <a:cxnLst/>
            <a:rect l="l" t="t" r="r" b="b"/>
            <a:pathLst>
              <a:path w="922734" h="922734" extrusionOk="0">
                <a:moveTo>
                  <a:pt x="0" y="461367"/>
                </a:moveTo>
                <a:cubicBezTo>
                  <a:pt x="0" y="206561"/>
                  <a:pt x="206561" y="0"/>
                  <a:pt x="461367" y="0"/>
                </a:cubicBezTo>
                <a:cubicBezTo>
                  <a:pt x="716173" y="0"/>
                  <a:pt x="922734" y="206561"/>
                  <a:pt x="922734" y="461367"/>
                </a:cubicBezTo>
                <a:cubicBezTo>
                  <a:pt x="922734" y="716173"/>
                  <a:pt x="716173" y="922734"/>
                  <a:pt x="461367" y="922734"/>
                </a:cubicBezTo>
                <a:cubicBezTo>
                  <a:pt x="206561" y="922734"/>
                  <a:pt x="0" y="716173"/>
                  <a:pt x="0" y="461367"/>
                </a:cubicBezTo>
                <a:close/>
              </a:path>
            </a:pathLst>
          </a:custGeom>
          <a:solidFill>
            <a:schemeClr val="accent6"/>
          </a:solidFill>
          <a:ln>
            <a:noFill/>
          </a:ln>
        </p:spPr>
        <p:txBody>
          <a:bodyPr spcFirstLastPara="1" wrap="square" lIns="263925" tIns="263925" rIns="263925" bIns="263925" anchor="ctr" anchorCtr="0">
            <a:noAutofit/>
          </a:bodyPr>
          <a:lstStyle/>
          <a:p>
            <a:pPr marL="0" marR="0" lvl="0" indent="0" algn="ctr" rtl="0">
              <a:lnSpc>
                <a:spcPct val="90000"/>
              </a:lnSpc>
              <a:spcBef>
                <a:spcPts val="0"/>
              </a:spcBef>
              <a:spcAft>
                <a:spcPts val="0"/>
              </a:spcAft>
              <a:buClr>
                <a:srgbClr val="000000"/>
              </a:buClr>
              <a:buSzPts val="3733"/>
              <a:buFont typeface="Arial"/>
              <a:buNone/>
            </a:pPr>
            <a:endParaRPr sz="3733" b="0" i="0" u="none" strike="noStrike" cap="none">
              <a:solidFill>
                <a:schemeClr val="tx1">
                  <a:lumMod val="75000"/>
                  <a:lumOff val="25000"/>
                </a:schemeClr>
              </a:solidFill>
              <a:latin typeface="Arial"/>
              <a:ea typeface="Arial"/>
              <a:cs typeface="Arial"/>
              <a:sym typeface="Arial"/>
            </a:endParaRPr>
          </a:p>
        </p:txBody>
      </p:sp>
      <p:sp>
        <p:nvSpPr>
          <p:cNvPr id="536" name="Google Shape;536;p95"/>
          <p:cNvSpPr/>
          <p:nvPr/>
        </p:nvSpPr>
        <p:spPr>
          <a:xfrm flipH="1">
            <a:off x="7259093" y="1409374"/>
            <a:ext cx="1135970" cy="1135970"/>
          </a:xfrm>
          <a:custGeom>
            <a:avLst/>
            <a:gdLst/>
            <a:ahLst/>
            <a:cxnLst/>
            <a:rect l="l" t="t" r="r" b="b"/>
            <a:pathLst>
              <a:path w="922734" h="922734" extrusionOk="0">
                <a:moveTo>
                  <a:pt x="0" y="461367"/>
                </a:moveTo>
                <a:cubicBezTo>
                  <a:pt x="0" y="206561"/>
                  <a:pt x="206561" y="0"/>
                  <a:pt x="461367" y="0"/>
                </a:cubicBezTo>
                <a:cubicBezTo>
                  <a:pt x="716173" y="0"/>
                  <a:pt x="922734" y="206561"/>
                  <a:pt x="922734" y="461367"/>
                </a:cubicBezTo>
                <a:cubicBezTo>
                  <a:pt x="922734" y="716173"/>
                  <a:pt x="716173" y="922734"/>
                  <a:pt x="461367" y="922734"/>
                </a:cubicBezTo>
                <a:cubicBezTo>
                  <a:pt x="206561" y="922734"/>
                  <a:pt x="0" y="716173"/>
                  <a:pt x="0" y="461367"/>
                </a:cubicBezTo>
                <a:close/>
              </a:path>
            </a:pathLst>
          </a:custGeom>
          <a:solidFill>
            <a:schemeClr val="accent4"/>
          </a:solidFill>
          <a:ln>
            <a:noFill/>
          </a:ln>
        </p:spPr>
        <p:txBody>
          <a:bodyPr spcFirstLastPara="1" wrap="square" lIns="263925" tIns="263925" rIns="263925" bIns="263925" anchor="ctr" anchorCtr="0">
            <a:noAutofit/>
          </a:bodyPr>
          <a:lstStyle/>
          <a:p>
            <a:pPr marL="0" marR="0" lvl="0" indent="0" algn="ctr" rtl="0">
              <a:lnSpc>
                <a:spcPct val="90000"/>
              </a:lnSpc>
              <a:spcBef>
                <a:spcPts val="0"/>
              </a:spcBef>
              <a:spcAft>
                <a:spcPts val="0"/>
              </a:spcAft>
              <a:buClr>
                <a:srgbClr val="000000"/>
              </a:buClr>
              <a:buSzPts val="3733"/>
              <a:buFont typeface="Arial"/>
              <a:buNone/>
            </a:pPr>
            <a:endParaRPr sz="3733" b="0" i="0" u="none" strike="noStrike" cap="none">
              <a:solidFill>
                <a:schemeClr val="tx1">
                  <a:lumMod val="75000"/>
                  <a:lumOff val="25000"/>
                </a:schemeClr>
              </a:solidFill>
              <a:latin typeface="Arial"/>
              <a:ea typeface="Arial"/>
              <a:cs typeface="Arial"/>
              <a:sym typeface="Arial"/>
            </a:endParaRPr>
          </a:p>
        </p:txBody>
      </p:sp>
      <p:pic>
        <p:nvPicPr>
          <p:cNvPr id="537" name="Google Shape;537;p95"/>
          <p:cNvPicPr preferRelativeResize="0"/>
          <p:nvPr/>
        </p:nvPicPr>
        <p:blipFill rotWithShape="1">
          <a:blip r:embed="rId3">
            <a:alphaModFix/>
          </a:blip>
          <a:srcRect/>
          <a:stretch/>
        </p:blipFill>
        <p:spPr>
          <a:xfrm>
            <a:off x="4770743" y="6372862"/>
            <a:ext cx="669741" cy="669741"/>
          </a:xfrm>
          <a:prstGeom prst="rect">
            <a:avLst/>
          </a:prstGeom>
          <a:noFill/>
          <a:ln>
            <a:noFill/>
          </a:ln>
        </p:spPr>
      </p:pic>
      <p:pic>
        <p:nvPicPr>
          <p:cNvPr id="538" name="Google Shape;538;p95"/>
          <p:cNvPicPr preferRelativeResize="0"/>
          <p:nvPr/>
        </p:nvPicPr>
        <p:blipFill rotWithShape="1">
          <a:blip r:embed="rId4">
            <a:alphaModFix/>
          </a:blip>
          <a:srcRect/>
          <a:stretch/>
        </p:blipFill>
        <p:spPr>
          <a:xfrm>
            <a:off x="4347426" y="3388480"/>
            <a:ext cx="654206" cy="654206"/>
          </a:xfrm>
          <a:prstGeom prst="rect">
            <a:avLst/>
          </a:prstGeom>
          <a:noFill/>
          <a:ln>
            <a:noFill/>
          </a:ln>
        </p:spPr>
      </p:pic>
      <p:pic>
        <p:nvPicPr>
          <p:cNvPr id="539" name="Google Shape;539;p95"/>
          <p:cNvPicPr preferRelativeResize="0"/>
          <p:nvPr/>
        </p:nvPicPr>
        <p:blipFill rotWithShape="1">
          <a:blip r:embed="rId5">
            <a:alphaModFix/>
          </a:blip>
          <a:srcRect/>
          <a:stretch/>
        </p:blipFill>
        <p:spPr>
          <a:xfrm>
            <a:off x="7468238" y="1591249"/>
            <a:ext cx="737658" cy="737658"/>
          </a:xfrm>
          <a:prstGeom prst="rect">
            <a:avLst/>
          </a:prstGeom>
          <a:noFill/>
          <a:ln>
            <a:noFill/>
          </a:ln>
        </p:spPr>
      </p:pic>
      <p:sp>
        <p:nvSpPr>
          <p:cNvPr id="540" name="Google Shape;540;p95"/>
          <p:cNvSpPr/>
          <p:nvPr/>
        </p:nvSpPr>
        <p:spPr>
          <a:xfrm>
            <a:off x="5604893" y="2602787"/>
            <a:ext cx="4414132" cy="76940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200" b="0" i="0" u="none" strike="noStrike" cap="none" dirty="0">
                <a:solidFill>
                  <a:schemeClr val="tx1">
                    <a:lumMod val="75000"/>
                    <a:lumOff val="25000"/>
                  </a:schemeClr>
                </a:solidFill>
                <a:latin typeface="Open Sans"/>
                <a:ea typeface="Open Sans"/>
                <a:cs typeface="Open Sans"/>
                <a:sym typeface="Open Sans"/>
              </a:rPr>
              <a:t>Organize product-related artifacts </a:t>
            </a:r>
            <a:endParaRPr sz="2200" b="0" i="0" u="none" strike="noStrike" cap="none" dirty="0">
              <a:solidFill>
                <a:schemeClr val="tx1">
                  <a:lumMod val="75000"/>
                  <a:lumOff val="25000"/>
                </a:schemeClr>
              </a:solidFill>
              <a:sym typeface="Arial"/>
            </a:endParaRPr>
          </a:p>
        </p:txBody>
      </p:sp>
      <p:sp>
        <p:nvSpPr>
          <p:cNvPr id="541" name="Google Shape;541;p95"/>
          <p:cNvSpPr/>
          <p:nvPr/>
        </p:nvSpPr>
        <p:spPr>
          <a:xfrm>
            <a:off x="10455947" y="4267409"/>
            <a:ext cx="4414132" cy="76940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200" b="0" i="0" u="none" strike="noStrike" cap="none" dirty="0">
                <a:solidFill>
                  <a:schemeClr val="tx1">
                    <a:lumMod val="75000"/>
                    <a:lumOff val="25000"/>
                  </a:schemeClr>
                </a:solidFill>
                <a:latin typeface="Open Sans"/>
                <a:ea typeface="Open Sans"/>
                <a:cs typeface="Open Sans"/>
                <a:sym typeface="Open Sans"/>
              </a:rPr>
              <a:t>Provide tried and tested guaranteed results</a:t>
            </a:r>
            <a:endParaRPr sz="2200" b="0" i="0" u="none" strike="noStrike" cap="none" dirty="0">
              <a:solidFill>
                <a:schemeClr val="tx1">
                  <a:lumMod val="75000"/>
                  <a:lumOff val="25000"/>
                </a:schemeClr>
              </a:solidFill>
              <a:sym typeface="Arial"/>
            </a:endParaRPr>
          </a:p>
        </p:txBody>
      </p:sp>
      <p:sp>
        <p:nvSpPr>
          <p:cNvPr id="542" name="Google Shape;542;p95"/>
          <p:cNvSpPr/>
          <p:nvPr/>
        </p:nvSpPr>
        <p:spPr>
          <a:xfrm>
            <a:off x="9748073" y="7279280"/>
            <a:ext cx="4414132" cy="76940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200" b="0" i="0" u="none" strike="noStrike" cap="none" dirty="0">
                <a:solidFill>
                  <a:schemeClr val="tx1">
                    <a:lumMod val="75000"/>
                    <a:lumOff val="25000"/>
                  </a:schemeClr>
                </a:solidFill>
                <a:latin typeface="Open Sans"/>
                <a:ea typeface="Open Sans"/>
                <a:cs typeface="Open Sans"/>
                <a:sym typeface="Open Sans"/>
              </a:rPr>
              <a:t>Establish win-win relationship between Dev and Ops</a:t>
            </a:r>
            <a:endParaRPr sz="2200" b="0" i="0" u="none" strike="noStrike" cap="none" dirty="0">
              <a:solidFill>
                <a:schemeClr val="tx1">
                  <a:lumMod val="75000"/>
                  <a:lumOff val="25000"/>
                </a:schemeClr>
              </a:solidFill>
              <a:sym typeface="Arial"/>
            </a:endParaRPr>
          </a:p>
        </p:txBody>
      </p:sp>
      <p:sp>
        <p:nvSpPr>
          <p:cNvPr id="543" name="Google Shape;543;p95"/>
          <p:cNvSpPr/>
          <p:nvPr/>
        </p:nvSpPr>
        <p:spPr>
          <a:xfrm>
            <a:off x="1587132" y="4379388"/>
            <a:ext cx="4010434" cy="76940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200" b="0" i="0" u="none" strike="noStrike" cap="none" dirty="0">
                <a:solidFill>
                  <a:schemeClr val="tx1">
                    <a:lumMod val="75000"/>
                    <a:lumOff val="25000"/>
                  </a:schemeClr>
                </a:solidFill>
                <a:latin typeface="Open Sans"/>
                <a:ea typeface="Open Sans"/>
                <a:cs typeface="Open Sans"/>
                <a:sym typeface="Open Sans"/>
              </a:rPr>
              <a:t>Adopt peer reviews to inspect changes</a:t>
            </a:r>
            <a:endParaRPr sz="2200" b="0" i="0" u="none" strike="noStrike" cap="none" dirty="0">
              <a:solidFill>
                <a:schemeClr val="tx1">
                  <a:lumMod val="75000"/>
                  <a:lumOff val="25000"/>
                </a:schemeClr>
              </a:solidFill>
              <a:sym typeface="Arial"/>
            </a:endParaRPr>
          </a:p>
        </p:txBody>
      </p:sp>
      <p:sp>
        <p:nvSpPr>
          <p:cNvPr id="544" name="Google Shape;544;p95"/>
          <p:cNvSpPr/>
          <p:nvPr/>
        </p:nvSpPr>
        <p:spPr>
          <a:xfrm>
            <a:off x="2313028" y="7391800"/>
            <a:ext cx="4188948" cy="76940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200" b="0" i="0" u="none" strike="noStrike" cap="none" dirty="0">
                <a:solidFill>
                  <a:schemeClr val="tx1">
                    <a:lumMod val="75000"/>
                    <a:lumOff val="25000"/>
                  </a:schemeClr>
                </a:solidFill>
                <a:latin typeface="Open Sans"/>
                <a:ea typeface="Open Sans"/>
                <a:cs typeface="Open Sans"/>
                <a:sym typeface="Open Sans"/>
              </a:rPr>
              <a:t>Regulate monitoring of documents</a:t>
            </a:r>
            <a:endParaRPr sz="2200" b="0" i="0" u="none" strike="noStrike" cap="none" dirty="0">
              <a:solidFill>
                <a:schemeClr val="tx1">
                  <a:lumMod val="75000"/>
                  <a:lumOff val="25000"/>
                </a:schemeClr>
              </a:solidFill>
              <a:sym typeface="Arial"/>
            </a:endParaRPr>
          </a:p>
        </p:txBody>
      </p:sp>
      <p:pic>
        <p:nvPicPr>
          <p:cNvPr id="545" name="Google Shape;545;p95"/>
          <p:cNvPicPr preferRelativeResize="0"/>
          <p:nvPr/>
        </p:nvPicPr>
        <p:blipFill rotWithShape="1">
          <a:blip r:embed="rId6">
            <a:alphaModFix/>
          </a:blip>
          <a:srcRect/>
          <a:stretch/>
        </p:blipFill>
        <p:spPr>
          <a:xfrm>
            <a:off x="9805310" y="6209057"/>
            <a:ext cx="770571" cy="770571"/>
          </a:xfrm>
          <a:prstGeom prst="rect">
            <a:avLst/>
          </a:prstGeom>
          <a:noFill/>
          <a:ln>
            <a:noFill/>
          </a:ln>
        </p:spPr>
      </p:pic>
      <p:pic>
        <p:nvPicPr>
          <p:cNvPr id="47" name="Google Shape;39;p26">
            <a:extLst>
              <a:ext uri="{FF2B5EF4-FFF2-40B4-BE49-F238E27FC236}">
                <a16:creationId xmlns:a16="http://schemas.microsoft.com/office/drawing/2014/main" id="{CBF4A788-6AC5-4447-942B-EBE7C505D160}"/>
              </a:ext>
            </a:extLst>
          </p:cNvPr>
          <p:cNvPicPr preferRelativeResize="0"/>
          <p:nvPr/>
        </p:nvPicPr>
        <p:blipFill rotWithShape="1">
          <a:blip r:embed="rId7">
            <a:alphaModFix/>
          </a:blip>
          <a:srcRect t="6807" b="6798"/>
          <a:stretch/>
        </p:blipFill>
        <p:spPr>
          <a:xfrm>
            <a:off x="4854085" y="797822"/>
            <a:ext cx="6863151" cy="101575"/>
          </a:xfrm>
          <a:prstGeom prst="rect">
            <a:avLst/>
          </a:prstGeom>
          <a:noFill/>
          <a:ln>
            <a:noFill/>
          </a:ln>
        </p:spPr>
      </p:pic>
    </p:spTree>
  </p:cSld>
  <p:clrMapOvr>
    <a:masterClrMapping/>
  </p:clrMapOvr>
</p:sld>
</file>

<file path=ppt/theme/theme1.xml><?xml version="1.0" encoding="utf-8"?>
<a:theme xmlns:a="http://schemas.openxmlformats.org/drawingml/2006/main" name="Digital Marketing">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Digital Marketing">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Digital Marketing">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otalTime>1045</TotalTime>
  <Words>3251</Words>
  <Application>Microsoft Office PowerPoint</Application>
  <PresentationFormat>Custom</PresentationFormat>
  <Paragraphs>489</Paragraphs>
  <Slides>51</Slides>
  <Notes>51</Notes>
  <HiddenSlides>0</HiddenSlides>
  <MMClips>0</MMClips>
  <ScaleCrop>false</ScaleCrop>
  <HeadingPairs>
    <vt:vector size="6" baseType="variant">
      <vt:variant>
        <vt:lpstr>Fonts Used</vt:lpstr>
      </vt:variant>
      <vt:variant>
        <vt:i4>5</vt:i4>
      </vt:variant>
      <vt:variant>
        <vt:lpstr>Theme</vt:lpstr>
      </vt:variant>
      <vt:variant>
        <vt:i4>3</vt:i4>
      </vt:variant>
      <vt:variant>
        <vt:lpstr>Slide Titles</vt:lpstr>
      </vt:variant>
      <vt:variant>
        <vt:i4>51</vt:i4>
      </vt:variant>
    </vt:vector>
  </HeadingPairs>
  <TitlesOfParts>
    <vt:vector size="59" baseType="lpstr">
      <vt:lpstr>Open Sans ExtraBold</vt:lpstr>
      <vt:lpstr>Calibri</vt:lpstr>
      <vt:lpstr>Arial</vt:lpstr>
      <vt:lpstr>Open Sans Semibold</vt:lpstr>
      <vt:lpstr>Open Sans</vt:lpstr>
      <vt:lpstr>Digital Marketing</vt:lpstr>
      <vt:lpstr>Digital Marketing</vt:lpstr>
      <vt:lpstr>1_Digital Marketing</vt:lpstr>
      <vt:lpstr>PowerPoint Presentation</vt:lpstr>
      <vt:lpstr>PowerPoint Presentation</vt:lpstr>
      <vt:lpstr>PowerPoint Presentation</vt:lpstr>
      <vt:lpstr>PowerPoint Presentation</vt:lpstr>
      <vt:lpstr>History of Version Control Systems</vt:lpstr>
      <vt:lpstr>Need for Version Control Systems</vt:lpstr>
      <vt:lpstr>Repository Usage</vt:lpstr>
      <vt:lpstr>Popular Version Control Systems</vt:lpstr>
      <vt:lpstr>Role of VCS in DevOps</vt:lpstr>
      <vt:lpstr>Types of VCS</vt:lpstr>
      <vt:lpstr>Git Terminologies</vt:lpstr>
      <vt:lpstr>Git Workflow</vt:lpstr>
      <vt:lpstr>Git Installation</vt:lpstr>
      <vt:lpstr>Git Setup</vt:lpstr>
      <vt:lpstr>PowerPoint Presentation</vt:lpstr>
      <vt:lpstr>What Is Jenkins?</vt:lpstr>
      <vt:lpstr>Features of Jenkins</vt:lpstr>
      <vt:lpstr>CI with Jenkins</vt:lpstr>
      <vt:lpstr>Jenkins Installation</vt:lpstr>
      <vt:lpstr>Building A Build Server</vt:lpstr>
      <vt:lpstr>Building A Build Server</vt:lpstr>
      <vt:lpstr>Jenkins Setup</vt:lpstr>
      <vt:lpstr>PowerPoint Presentation</vt:lpstr>
      <vt:lpstr>Maven Configuration</vt:lpstr>
      <vt:lpstr>Maven Configuration</vt:lpstr>
      <vt:lpstr>Ant Configuration</vt:lpstr>
      <vt:lpstr>Ant Configuration</vt:lpstr>
      <vt:lpstr>Maven Set Up</vt:lpstr>
      <vt:lpstr>PowerPoint Presentation</vt:lpstr>
      <vt:lpstr>Jenkins Architecture</vt:lpstr>
      <vt:lpstr>Jenkins Master and Slave Architecture</vt:lpstr>
      <vt:lpstr>Plugins</vt:lpstr>
      <vt:lpstr>Plugin Operations</vt:lpstr>
      <vt:lpstr>Notifications</vt:lpstr>
      <vt:lpstr>Security</vt:lpstr>
      <vt:lpstr>Blue Ocean Strategy</vt:lpstr>
      <vt:lpstr>Blue Ocean Installation</vt:lpstr>
      <vt:lpstr>Build a Maven Project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Building a Maven Project with Jenkins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Shanthi L.M DSA</dc:creator>
  <cp:lastModifiedBy>Naveen Kumar D</cp:lastModifiedBy>
  <cp:revision>88</cp:revision>
  <dcterms:created xsi:type="dcterms:W3CDTF">2016-12-06T06:58:02Z</dcterms:created>
  <dcterms:modified xsi:type="dcterms:W3CDTF">2020-06-22T12:48:38Z</dcterms:modified>
</cp:coreProperties>
</file>